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6"/>
  </p:notesMasterIdLst>
  <p:sldIdLst>
    <p:sldId id="270" r:id="rId2"/>
    <p:sldId id="258" r:id="rId3"/>
    <p:sldId id="259" r:id="rId4"/>
    <p:sldId id="269" r:id="rId5"/>
    <p:sldId id="271" r:id="rId6"/>
    <p:sldId id="272" r:id="rId7"/>
    <p:sldId id="273" r:id="rId8"/>
    <p:sldId id="261" r:id="rId9"/>
    <p:sldId id="274" r:id="rId10"/>
    <p:sldId id="275" r:id="rId11"/>
    <p:sldId id="276" r:id="rId12"/>
    <p:sldId id="262" r:id="rId13"/>
    <p:sldId id="263" r:id="rId14"/>
    <p:sldId id="264" r:id="rId15"/>
    <p:sldId id="265" r:id="rId16"/>
    <p:sldId id="290" r:id="rId17"/>
    <p:sldId id="277" r:id="rId18"/>
    <p:sldId id="266" r:id="rId19"/>
    <p:sldId id="267" r:id="rId20"/>
    <p:sldId id="296" r:id="rId21"/>
    <p:sldId id="278" r:id="rId22"/>
    <p:sldId id="280" r:id="rId23"/>
    <p:sldId id="279" r:id="rId24"/>
    <p:sldId id="281" r:id="rId25"/>
    <p:sldId id="284" r:id="rId26"/>
    <p:sldId id="287" r:id="rId27"/>
    <p:sldId id="288" r:id="rId28"/>
    <p:sldId id="289" r:id="rId29"/>
    <p:sldId id="291" r:id="rId30"/>
    <p:sldId id="257" r:id="rId31"/>
    <p:sldId id="292" r:id="rId32"/>
    <p:sldId id="294" r:id="rId33"/>
    <p:sldId id="297" r:id="rId34"/>
    <p:sldId id="293"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FFFF"/>
    <a:srgbClr val="FF0066"/>
    <a:srgbClr val="FFCC66"/>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4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1" Type="http://schemas.openxmlformats.org/officeDocument/2006/relationships/image" Target="../media/image51.jpeg"/></Relationships>
</file>

<file path=ppt/diagrams/_rels/data7.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9.jpeg"/><Relationship Id="rId1" Type="http://schemas.openxmlformats.org/officeDocument/2006/relationships/image" Target="../media/image48.jpeg"/><Relationship Id="rId6" Type="http://schemas.openxmlformats.org/officeDocument/2006/relationships/image" Target="../media/image43.jpeg"/><Relationship Id="rId11" Type="http://schemas.openxmlformats.org/officeDocument/2006/relationships/image" Target="../media/image50.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79A52-BBCE-4A46-A22A-6C2138435A52}" type="doc">
      <dgm:prSet loTypeId="urn:microsoft.com/office/officeart/2005/8/layout/lProcess2" loCatId="relationship" qsTypeId="urn:microsoft.com/office/officeart/2005/8/quickstyle/3d6" qsCatId="3D" csTypeId="urn:microsoft.com/office/officeart/2005/8/colors/accent1_2" csCatId="accent1" phldr="1"/>
      <dgm:spPr/>
      <dgm:t>
        <a:bodyPr/>
        <a:lstStyle/>
        <a:p>
          <a:endParaRPr kumimoji="1" lang="ja-JP" altLang="en-US"/>
        </a:p>
      </dgm:t>
    </dgm:pt>
    <dgm:pt modelId="{C0401D91-3AF8-4FCD-AE7E-17DBA29B9632}">
      <dgm:prSet phldrT="[テキスト]"/>
      <dgm:spPr/>
      <dgm:t>
        <a:bodyPr/>
        <a:lstStyle/>
        <a:p>
          <a:r>
            <a:rPr kumimoji="1" lang="ja-JP" altLang="en-US" dirty="0" smtClean="0">
              <a:latin typeface="HGP明朝E" panose="02020900000000000000" pitchFamily="18" charset="-128"/>
              <a:ea typeface="HGP明朝E" panose="02020900000000000000" pitchFamily="18" charset="-128"/>
            </a:rPr>
            <a:t>農水省</a:t>
          </a:r>
          <a:endParaRPr kumimoji="1" lang="ja-JP" altLang="en-US" dirty="0">
            <a:latin typeface="HGP明朝E" panose="02020900000000000000" pitchFamily="18" charset="-128"/>
            <a:ea typeface="HGP明朝E" panose="02020900000000000000" pitchFamily="18" charset="-128"/>
          </a:endParaRPr>
        </a:p>
      </dgm:t>
    </dgm:pt>
    <dgm:pt modelId="{DC8B0448-8ACE-4F1A-B678-22CFB438EA11}" type="parTrans" cxnId="{03990749-1D83-4D54-8A32-51ABAEB8D275}">
      <dgm:prSet/>
      <dgm:spPr/>
      <dgm:t>
        <a:bodyPr/>
        <a:lstStyle/>
        <a:p>
          <a:endParaRPr kumimoji="1" lang="ja-JP" altLang="en-US">
            <a:latin typeface="HGP明朝E" panose="02020900000000000000" pitchFamily="18" charset="-128"/>
            <a:ea typeface="HGP明朝E" panose="02020900000000000000" pitchFamily="18" charset="-128"/>
          </a:endParaRPr>
        </a:p>
      </dgm:t>
    </dgm:pt>
    <dgm:pt modelId="{FDB0CEDC-C24B-446E-BCC2-9F2B2536C93E}" type="sibTrans" cxnId="{03990749-1D83-4D54-8A32-51ABAEB8D275}">
      <dgm:prSet/>
      <dgm:spPr/>
      <dgm:t>
        <a:bodyPr/>
        <a:lstStyle/>
        <a:p>
          <a:endParaRPr kumimoji="1" lang="ja-JP" altLang="en-US">
            <a:latin typeface="HGP明朝E" panose="02020900000000000000" pitchFamily="18" charset="-128"/>
            <a:ea typeface="HGP明朝E" panose="02020900000000000000" pitchFamily="18" charset="-128"/>
          </a:endParaRPr>
        </a:p>
      </dgm:t>
    </dgm:pt>
    <dgm:pt modelId="{CE261534-EB5D-450B-A85F-FAFFA3AAE425}">
      <dgm:prSet phldrT="[テキスト]"/>
      <dgm:spPr/>
      <dgm:t>
        <a:bodyPr/>
        <a:lstStyle/>
        <a:p>
          <a:r>
            <a:rPr kumimoji="1" lang="ja-JP" altLang="en-US" dirty="0" smtClean="0">
              <a:latin typeface="HGP明朝E" panose="02020900000000000000" pitchFamily="18" charset="-128"/>
              <a:ea typeface="HGP明朝E" panose="02020900000000000000" pitchFamily="18" charset="-128"/>
            </a:rPr>
            <a:t>農業基盤整備</a:t>
          </a:r>
          <a:endParaRPr kumimoji="1" lang="en-US" altLang="ja-JP" dirty="0" smtClean="0">
            <a:latin typeface="HGP明朝E" panose="02020900000000000000" pitchFamily="18" charset="-128"/>
            <a:ea typeface="HGP明朝E" panose="02020900000000000000" pitchFamily="18" charset="-128"/>
          </a:endParaRPr>
        </a:p>
      </dgm:t>
    </dgm:pt>
    <dgm:pt modelId="{A88CBCB8-6BFB-49FC-B198-939D33133409}" type="parTrans" cxnId="{1D56369A-5178-41C6-8F7D-AF02AB6D5D7D}">
      <dgm:prSet/>
      <dgm:spPr/>
      <dgm:t>
        <a:bodyPr/>
        <a:lstStyle/>
        <a:p>
          <a:endParaRPr kumimoji="1" lang="ja-JP" altLang="en-US">
            <a:latin typeface="HGP明朝E" panose="02020900000000000000" pitchFamily="18" charset="-128"/>
            <a:ea typeface="HGP明朝E" panose="02020900000000000000" pitchFamily="18" charset="-128"/>
          </a:endParaRPr>
        </a:p>
      </dgm:t>
    </dgm:pt>
    <dgm:pt modelId="{01CB4BF8-4CC4-4B91-8B37-1622A108C0B1}" type="sibTrans" cxnId="{1D56369A-5178-41C6-8F7D-AF02AB6D5D7D}">
      <dgm:prSet/>
      <dgm:spPr/>
      <dgm:t>
        <a:bodyPr/>
        <a:lstStyle/>
        <a:p>
          <a:endParaRPr kumimoji="1" lang="ja-JP" altLang="en-US">
            <a:latin typeface="HGP明朝E" panose="02020900000000000000" pitchFamily="18" charset="-128"/>
            <a:ea typeface="HGP明朝E" panose="02020900000000000000" pitchFamily="18" charset="-128"/>
          </a:endParaRPr>
        </a:p>
      </dgm:t>
    </dgm:pt>
    <dgm:pt modelId="{778D9A53-83C1-422F-B5E4-18B4AB47EF1C}">
      <dgm:prSet phldrT="[テキスト]"/>
      <dgm:spPr/>
      <dgm:t>
        <a:bodyPr/>
        <a:lstStyle/>
        <a:p>
          <a:r>
            <a:rPr kumimoji="1" lang="ja-JP" altLang="en-US" dirty="0" smtClean="0">
              <a:latin typeface="HGP明朝E" panose="02020900000000000000" pitchFamily="18" charset="-128"/>
              <a:ea typeface="HGP明朝E" panose="02020900000000000000" pitchFamily="18" charset="-128"/>
            </a:rPr>
            <a:t>農産物直売所</a:t>
          </a:r>
          <a:endParaRPr kumimoji="1" lang="en-US" altLang="ja-JP" dirty="0" smtClean="0">
            <a:latin typeface="HGP明朝E" panose="02020900000000000000" pitchFamily="18" charset="-128"/>
            <a:ea typeface="HGP明朝E" panose="02020900000000000000" pitchFamily="18" charset="-128"/>
          </a:endParaRPr>
        </a:p>
      </dgm:t>
    </dgm:pt>
    <dgm:pt modelId="{38499091-1571-47BF-999E-E573F73964F2}" type="parTrans" cxnId="{138C8939-144F-44F0-AD1E-4DE1F72A5D8A}">
      <dgm:prSet/>
      <dgm:spPr/>
      <dgm:t>
        <a:bodyPr/>
        <a:lstStyle/>
        <a:p>
          <a:endParaRPr kumimoji="1" lang="ja-JP" altLang="en-US">
            <a:latin typeface="HGP明朝E" panose="02020900000000000000" pitchFamily="18" charset="-128"/>
            <a:ea typeface="HGP明朝E" panose="02020900000000000000" pitchFamily="18" charset="-128"/>
          </a:endParaRPr>
        </a:p>
      </dgm:t>
    </dgm:pt>
    <dgm:pt modelId="{342305DC-99B5-4F29-95E2-5235EBBB240F}" type="sibTrans" cxnId="{138C8939-144F-44F0-AD1E-4DE1F72A5D8A}">
      <dgm:prSet/>
      <dgm:spPr/>
      <dgm:t>
        <a:bodyPr/>
        <a:lstStyle/>
        <a:p>
          <a:endParaRPr kumimoji="1" lang="ja-JP" altLang="en-US">
            <a:latin typeface="HGP明朝E" panose="02020900000000000000" pitchFamily="18" charset="-128"/>
            <a:ea typeface="HGP明朝E" panose="02020900000000000000" pitchFamily="18" charset="-128"/>
          </a:endParaRPr>
        </a:p>
      </dgm:t>
    </dgm:pt>
    <dgm:pt modelId="{945CA1A5-8AF5-4A51-835B-9E8A303C1482}">
      <dgm:prSet phldrT="[テキスト]"/>
      <dgm:spPr/>
      <dgm:t>
        <a:bodyPr/>
        <a:lstStyle/>
        <a:p>
          <a:r>
            <a:rPr kumimoji="1" lang="ja-JP" altLang="en-US" dirty="0" smtClean="0">
              <a:latin typeface="HGP明朝E" panose="02020900000000000000" pitchFamily="18" charset="-128"/>
              <a:ea typeface="HGP明朝E" panose="02020900000000000000" pitchFamily="18" charset="-128"/>
            </a:rPr>
            <a:t>国交省</a:t>
          </a:r>
          <a:endParaRPr kumimoji="1" lang="ja-JP" altLang="en-US" dirty="0">
            <a:latin typeface="HGP明朝E" panose="02020900000000000000" pitchFamily="18" charset="-128"/>
            <a:ea typeface="HGP明朝E" panose="02020900000000000000" pitchFamily="18" charset="-128"/>
          </a:endParaRPr>
        </a:p>
      </dgm:t>
    </dgm:pt>
    <dgm:pt modelId="{43219836-A0A7-48B3-9DB1-25918D204A56}" type="parTrans" cxnId="{FF5A5068-3BC8-4EBE-90DF-217A339CC0BF}">
      <dgm:prSet/>
      <dgm:spPr/>
      <dgm:t>
        <a:bodyPr/>
        <a:lstStyle/>
        <a:p>
          <a:endParaRPr kumimoji="1" lang="ja-JP" altLang="en-US">
            <a:latin typeface="HGP明朝E" panose="02020900000000000000" pitchFamily="18" charset="-128"/>
            <a:ea typeface="HGP明朝E" panose="02020900000000000000" pitchFamily="18" charset="-128"/>
          </a:endParaRPr>
        </a:p>
      </dgm:t>
    </dgm:pt>
    <dgm:pt modelId="{73DB7D39-72FA-460D-8081-46D987768176}" type="sibTrans" cxnId="{FF5A5068-3BC8-4EBE-90DF-217A339CC0BF}">
      <dgm:prSet/>
      <dgm:spPr/>
      <dgm:t>
        <a:bodyPr/>
        <a:lstStyle/>
        <a:p>
          <a:endParaRPr kumimoji="1" lang="ja-JP" altLang="en-US">
            <a:latin typeface="HGP明朝E" panose="02020900000000000000" pitchFamily="18" charset="-128"/>
            <a:ea typeface="HGP明朝E" panose="02020900000000000000" pitchFamily="18" charset="-128"/>
          </a:endParaRPr>
        </a:p>
      </dgm:t>
    </dgm:pt>
    <dgm:pt modelId="{CBB8B44D-0E3E-46BE-9078-8E18651A02CF}">
      <dgm:prSet phldrT="[テキスト]"/>
      <dgm:spPr/>
      <dgm:t>
        <a:bodyPr/>
        <a:lstStyle/>
        <a:p>
          <a:r>
            <a:rPr kumimoji="1" lang="ja-JP" altLang="en-US" dirty="0" smtClean="0">
              <a:latin typeface="HGP明朝E" panose="02020900000000000000" pitchFamily="18" charset="-128"/>
              <a:ea typeface="HGP明朝E" panose="02020900000000000000" pitchFamily="18" charset="-128"/>
            </a:rPr>
            <a:t>社会資本整備</a:t>
          </a:r>
          <a:endParaRPr kumimoji="1" lang="ja-JP" altLang="en-US" dirty="0">
            <a:latin typeface="HGP明朝E" panose="02020900000000000000" pitchFamily="18" charset="-128"/>
            <a:ea typeface="HGP明朝E" panose="02020900000000000000" pitchFamily="18" charset="-128"/>
          </a:endParaRPr>
        </a:p>
      </dgm:t>
    </dgm:pt>
    <dgm:pt modelId="{3E23ADF0-4B8E-4F8B-9BA3-35B995360C0A}" type="parTrans" cxnId="{6C8A8B4F-0B50-40A9-85A6-114EADBE920B}">
      <dgm:prSet/>
      <dgm:spPr/>
      <dgm:t>
        <a:bodyPr/>
        <a:lstStyle/>
        <a:p>
          <a:endParaRPr kumimoji="1" lang="ja-JP" altLang="en-US">
            <a:latin typeface="HGP明朝E" panose="02020900000000000000" pitchFamily="18" charset="-128"/>
            <a:ea typeface="HGP明朝E" panose="02020900000000000000" pitchFamily="18" charset="-128"/>
          </a:endParaRPr>
        </a:p>
      </dgm:t>
    </dgm:pt>
    <dgm:pt modelId="{2AE9EE89-8C5E-44CF-9287-A80894E4CD38}" type="sibTrans" cxnId="{6C8A8B4F-0B50-40A9-85A6-114EADBE920B}">
      <dgm:prSet/>
      <dgm:spPr/>
      <dgm:t>
        <a:bodyPr/>
        <a:lstStyle/>
        <a:p>
          <a:endParaRPr kumimoji="1" lang="ja-JP" altLang="en-US">
            <a:latin typeface="HGP明朝E" panose="02020900000000000000" pitchFamily="18" charset="-128"/>
            <a:ea typeface="HGP明朝E" panose="02020900000000000000" pitchFamily="18" charset="-128"/>
          </a:endParaRPr>
        </a:p>
      </dgm:t>
    </dgm:pt>
    <dgm:pt modelId="{BAEE4475-327F-43F9-89C6-817BA8FAB0F4}">
      <dgm:prSet phldrT="[テキスト]"/>
      <dgm:spPr/>
      <dgm:t>
        <a:bodyPr/>
        <a:lstStyle/>
        <a:p>
          <a:r>
            <a:rPr kumimoji="1" lang="ja-JP" altLang="en-US" dirty="0" smtClean="0">
              <a:latin typeface="HGP明朝E" panose="02020900000000000000" pitchFamily="18" charset="-128"/>
              <a:ea typeface="HGP明朝E" panose="02020900000000000000" pitchFamily="18" charset="-128"/>
            </a:rPr>
            <a:t>道の駅</a:t>
          </a:r>
          <a:endParaRPr kumimoji="1" lang="ja-JP" altLang="en-US" dirty="0">
            <a:latin typeface="HGP明朝E" panose="02020900000000000000" pitchFamily="18" charset="-128"/>
            <a:ea typeface="HGP明朝E" panose="02020900000000000000" pitchFamily="18" charset="-128"/>
          </a:endParaRPr>
        </a:p>
      </dgm:t>
    </dgm:pt>
    <dgm:pt modelId="{258EC2DC-C13F-4BC2-956D-77CE587FD480}" type="parTrans" cxnId="{B4AAB5D4-84DE-4E66-9532-188D3C99ABBC}">
      <dgm:prSet/>
      <dgm:spPr/>
      <dgm:t>
        <a:bodyPr/>
        <a:lstStyle/>
        <a:p>
          <a:endParaRPr kumimoji="1" lang="ja-JP" altLang="en-US">
            <a:latin typeface="HGP明朝E" panose="02020900000000000000" pitchFamily="18" charset="-128"/>
            <a:ea typeface="HGP明朝E" panose="02020900000000000000" pitchFamily="18" charset="-128"/>
          </a:endParaRPr>
        </a:p>
      </dgm:t>
    </dgm:pt>
    <dgm:pt modelId="{31721FB4-D4B2-4402-BC01-66EA9E033E06}" type="sibTrans" cxnId="{B4AAB5D4-84DE-4E66-9532-188D3C99ABBC}">
      <dgm:prSet/>
      <dgm:spPr/>
      <dgm:t>
        <a:bodyPr/>
        <a:lstStyle/>
        <a:p>
          <a:endParaRPr kumimoji="1" lang="ja-JP" altLang="en-US">
            <a:latin typeface="HGP明朝E" panose="02020900000000000000" pitchFamily="18" charset="-128"/>
            <a:ea typeface="HGP明朝E" panose="02020900000000000000" pitchFamily="18" charset="-128"/>
          </a:endParaRPr>
        </a:p>
      </dgm:t>
    </dgm:pt>
    <dgm:pt modelId="{912E0B7C-4D33-4C13-93F4-08A9D654912B}">
      <dgm:prSet phldrT="[テキスト]"/>
      <dgm:spPr/>
      <dgm:t>
        <a:bodyPr/>
        <a:lstStyle/>
        <a:p>
          <a:r>
            <a:rPr kumimoji="1" lang="ja-JP" altLang="en-US" dirty="0" smtClean="0">
              <a:latin typeface="HGP明朝E" panose="02020900000000000000" pitchFamily="18" charset="-128"/>
              <a:ea typeface="HGP明朝E" panose="02020900000000000000" pitchFamily="18" charset="-128"/>
            </a:rPr>
            <a:t>総務省</a:t>
          </a:r>
          <a:endParaRPr kumimoji="1" lang="ja-JP" altLang="en-US" dirty="0">
            <a:latin typeface="HGP明朝E" panose="02020900000000000000" pitchFamily="18" charset="-128"/>
            <a:ea typeface="HGP明朝E" panose="02020900000000000000" pitchFamily="18" charset="-128"/>
          </a:endParaRPr>
        </a:p>
      </dgm:t>
    </dgm:pt>
    <dgm:pt modelId="{F22866A0-05E7-4E46-A4A0-0ECFB3C03491}" type="parTrans" cxnId="{F0BBCBE1-4951-4FEF-99A4-37B8F62E2506}">
      <dgm:prSet/>
      <dgm:spPr/>
      <dgm:t>
        <a:bodyPr/>
        <a:lstStyle/>
        <a:p>
          <a:endParaRPr kumimoji="1" lang="ja-JP" altLang="en-US">
            <a:latin typeface="HGP明朝E" panose="02020900000000000000" pitchFamily="18" charset="-128"/>
            <a:ea typeface="HGP明朝E" panose="02020900000000000000" pitchFamily="18" charset="-128"/>
          </a:endParaRPr>
        </a:p>
      </dgm:t>
    </dgm:pt>
    <dgm:pt modelId="{9A107B77-9F77-4C10-B893-0AC3E631BA5C}" type="sibTrans" cxnId="{F0BBCBE1-4951-4FEF-99A4-37B8F62E2506}">
      <dgm:prSet/>
      <dgm:spPr/>
      <dgm:t>
        <a:bodyPr/>
        <a:lstStyle/>
        <a:p>
          <a:endParaRPr kumimoji="1" lang="ja-JP" altLang="en-US">
            <a:latin typeface="HGP明朝E" panose="02020900000000000000" pitchFamily="18" charset="-128"/>
            <a:ea typeface="HGP明朝E" panose="02020900000000000000" pitchFamily="18" charset="-128"/>
          </a:endParaRPr>
        </a:p>
      </dgm:t>
    </dgm:pt>
    <dgm:pt modelId="{102C8DF2-8F75-438A-B680-B7DC87955680}">
      <dgm:prSet phldrT="[テキスト]"/>
      <dgm:spPr/>
      <dgm:t>
        <a:bodyPr/>
        <a:lstStyle/>
        <a:p>
          <a:r>
            <a:rPr kumimoji="1" lang="ja-JP" altLang="en-US" dirty="0" smtClean="0">
              <a:latin typeface="HGP明朝E" panose="02020900000000000000" pitchFamily="18" charset="-128"/>
              <a:ea typeface="HGP明朝E" panose="02020900000000000000" pitchFamily="18" charset="-128"/>
            </a:rPr>
            <a:t>ＩＴＣ</a:t>
          </a:r>
          <a:endParaRPr kumimoji="1" lang="ja-JP" altLang="en-US" dirty="0">
            <a:latin typeface="HGP明朝E" panose="02020900000000000000" pitchFamily="18" charset="-128"/>
            <a:ea typeface="HGP明朝E" panose="02020900000000000000" pitchFamily="18" charset="-128"/>
          </a:endParaRPr>
        </a:p>
      </dgm:t>
    </dgm:pt>
    <dgm:pt modelId="{7A64FA39-5509-42EA-84E1-E08B1292A70D}" type="parTrans" cxnId="{F4C4C501-4EC0-4C0A-B143-F10BAFF6AA39}">
      <dgm:prSet/>
      <dgm:spPr/>
      <dgm:t>
        <a:bodyPr/>
        <a:lstStyle/>
        <a:p>
          <a:endParaRPr kumimoji="1" lang="ja-JP" altLang="en-US">
            <a:latin typeface="HGP明朝E" panose="02020900000000000000" pitchFamily="18" charset="-128"/>
            <a:ea typeface="HGP明朝E" panose="02020900000000000000" pitchFamily="18" charset="-128"/>
          </a:endParaRPr>
        </a:p>
      </dgm:t>
    </dgm:pt>
    <dgm:pt modelId="{7F8396CA-7E4F-4DD6-9F53-90F4D3153859}" type="sibTrans" cxnId="{F4C4C501-4EC0-4C0A-B143-F10BAFF6AA39}">
      <dgm:prSet/>
      <dgm:spPr/>
      <dgm:t>
        <a:bodyPr/>
        <a:lstStyle/>
        <a:p>
          <a:endParaRPr kumimoji="1" lang="ja-JP" altLang="en-US">
            <a:latin typeface="HGP明朝E" panose="02020900000000000000" pitchFamily="18" charset="-128"/>
            <a:ea typeface="HGP明朝E" panose="02020900000000000000" pitchFamily="18" charset="-128"/>
          </a:endParaRPr>
        </a:p>
      </dgm:t>
    </dgm:pt>
    <dgm:pt modelId="{D225A1FE-3060-48C3-AD2D-0C9EF42E38D0}">
      <dgm:prSet phldrT="[テキスト]"/>
      <dgm:spPr/>
      <dgm:t>
        <a:bodyPr/>
        <a:lstStyle/>
        <a:p>
          <a:r>
            <a:rPr kumimoji="1" lang="ja-JP" altLang="en-US" dirty="0" smtClean="0">
              <a:latin typeface="HGP明朝E" panose="02020900000000000000" pitchFamily="18" charset="-128"/>
              <a:ea typeface="HGP明朝E" panose="02020900000000000000" pitchFamily="18" charset="-128"/>
            </a:rPr>
            <a:t>人材派遣</a:t>
          </a:r>
          <a:endParaRPr kumimoji="1" lang="ja-JP" altLang="en-US" dirty="0">
            <a:latin typeface="HGP明朝E" panose="02020900000000000000" pitchFamily="18" charset="-128"/>
            <a:ea typeface="HGP明朝E" panose="02020900000000000000" pitchFamily="18" charset="-128"/>
          </a:endParaRPr>
        </a:p>
      </dgm:t>
    </dgm:pt>
    <dgm:pt modelId="{A091B9EE-A273-4352-90E7-D85394FFDE59}" type="parTrans" cxnId="{77223587-CA14-4139-A258-A0CA7E6E0376}">
      <dgm:prSet/>
      <dgm:spPr/>
      <dgm:t>
        <a:bodyPr/>
        <a:lstStyle/>
        <a:p>
          <a:endParaRPr kumimoji="1" lang="ja-JP" altLang="en-US">
            <a:latin typeface="HGP明朝E" panose="02020900000000000000" pitchFamily="18" charset="-128"/>
            <a:ea typeface="HGP明朝E" panose="02020900000000000000" pitchFamily="18" charset="-128"/>
          </a:endParaRPr>
        </a:p>
      </dgm:t>
    </dgm:pt>
    <dgm:pt modelId="{C3F63C45-1A6D-4CC5-9C8A-9A67414FF640}" type="sibTrans" cxnId="{77223587-CA14-4139-A258-A0CA7E6E0376}">
      <dgm:prSet/>
      <dgm:spPr/>
      <dgm:t>
        <a:bodyPr/>
        <a:lstStyle/>
        <a:p>
          <a:endParaRPr kumimoji="1" lang="ja-JP" altLang="en-US">
            <a:latin typeface="HGP明朝E" panose="02020900000000000000" pitchFamily="18" charset="-128"/>
            <a:ea typeface="HGP明朝E" panose="02020900000000000000" pitchFamily="18" charset="-128"/>
          </a:endParaRPr>
        </a:p>
      </dgm:t>
    </dgm:pt>
    <dgm:pt modelId="{65615980-3A19-4517-9B92-06C7810898AA}">
      <dgm:prSet phldrT="[テキスト]"/>
      <dgm:spPr/>
      <dgm:t>
        <a:bodyPr/>
        <a:lstStyle/>
        <a:p>
          <a:r>
            <a:rPr kumimoji="1" lang="ja-JP" altLang="en-US" dirty="0" smtClean="0">
              <a:latin typeface="HGP明朝E" panose="02020900000000000000" pitchFamily="18" charset="-128"/>
              <a:ea typeface="HGP明朝E" panose="02020900000000000000" pitchFamily="18" charset="-128"/>
            </a:rPr>
            <a:t>都市農村交流</a:t>
          </a:r>
          <a:endParaRPr kumimoji="1" lang="ja-JP" altLang="en-US" dirty="0">
            <a:latin typeface="HGP明朝E" panose="02020900000000000000" pitchFamily="18" charset="-128"/>
            <a:ea typeface="HGP明朝E" panose="02020900000000000000" pitchFamily="18" charset="-128"/>
          </a:endParaRPr>
        </a:p>
      </dgm:t>
    </dgm:pt>
    <dgm:pt modelId="{9C8EDDD2-ECDE-4AFA-BF9D-09C3B1B83648}" type="parTrans" cxnId="{6E47D4E8-2B3C-484B-AF73-21760650E20C}">
      <dgm:prSet/>
      <dgm:spPr/>
      <dgm:t>
        <a:bodyPr/>
        <a:lstStyle/>
        <a:p>
          <a:endParaRPr kumimoji="1" lang="ja-JP" altLang="en-US">
            <a:latin typeface="HGP明朝E" panose="02020900000000000000" pitchFamily="18" charset="-128"/>
            <a:ea typeface="HGP明朝E" panose="02020900000000000000" pitchFamily="18" charset="-128"/>
          </a:endParaRPr>
        </a:p>
      </dgm:t>
    </dgm:pt>
    <dgm:pt modelId="{ACBF735E-F3E3-4E24-AE5A-BD34A83770F3}" type="sibTrans" cxnId="{6E47D4E8-2B3C-484B-AF73-21760650E20C}">
      <dgm:prSet/>
      <dgm:spPr/>
      <dgm:t>
        <a:bodyPr/>
        <a:lstStyle/>
        <a:p>
          <a:endParaRPr kumimoji="1" lang="ja-JP" altLang="en-US">
            <a:latin typeface="HGP明朝E" panose="02020900000000000000" pitchFamily="18" charset="-128"/>
            <a:ea typeface="HGP明朝E" panose="02020900000000000000" pitchFamily="18" charset="-128"/>
          </a:endParaRPr>
        </a:p>
      </dgm:t>
    </dgm:pt>
    <dgm:pt modelId="{E4AB0FED-26A9-451C-A081-5E546DB80425}">
      <dgm:prSet phldrT="[テキスト]"/>
      <dgm:spPr/>
      <dgm:t>
        <a:bodyPr/>
        <a:lstStyle/>
        <a:p>
          <a:r>
            <a:rPr kumimoji="1" lang="ja-JP" altLang="en-US" dirty="0" smtClean="0">
              <a:latin typeface="HGP明朝E" panose="02020900000000000000" pitchFamily="18" charset="-128"/>
              <a:ea typeface="HGP明朝E" panose="02020900000000000000" pitchFamily="18" charset="-128"/>
            </a:rPr>
            <a:t>観光</a:t>
          </a:r>
          <a:endParaRPr kumimoji="1" lang="ja-JP" altLang="en-US" dirty="0">
            <a:latin typeface="HGP明朝E" panose="02020900000000000000" pitchFamily="18" charset="-128"/>
            <a:ea typeface="HGP明朝E" panose="02020900000000000000" pitchFamily="18" charset="-128"/>
          </a:endParaRPr>
        </a:p>
      </dgm:t>
    </dgm:pt>
    <dgm:pt modelId="{07CDFABB-35C5-4B40-A2DE-88C694036ADA}" type="parTrans" cxnId="{0FA99F23-8485-470F-92E2-5ED53D69C314}">
      <dgm:prSet/>
      <dgm:spPr/>
      <dgm:t>
        <a:bodyPr/>
        <a:lstStyle/>
        <a:p>
          <a:endParaRPr kumimoji="1" lang="ja-JP" altLang="en-US">
            <a:latin typeface="HGP明朝E" panose="02020900000000000000" pitchFamily="18" charset="-128"/>
            <a:ea typeface="HGP明朝E" panose="02020900000000000000" pitchFamily="18" charset="-128"/>
          </a:endParaRPr>
        </a:p>
      </dgm:t>
    </dgm:pt>
    <dgm:pt modelId="{579F988D-C379-4B54-8522-DBBED657C49B}" type="sibTrans" cxnId="{0FA99F23-8485-470F-92E2-5ED53D69C314}">
      <dgm:prSet/>
      <dgm:spPr/>
      <dgm:t>
        <a:bodyPr/>
        <a:lstStyle/>
        <a:p>
          <a:endParaRPr kumimoji="1" lang="ja-JP" altLang="en-US">
            <a:latin typeface="HGP明朝E" panose="02020900000000000000" pitchFamily="18" charset="-128"/>
            <a:ea typeface="HGP明朝E" panose="02020900000000000000" pitchFamily="18" charset="-128"/>
          </a:endParaRPr>
        </a:p>
      </dgm:t>
    </dgm:pt>
    <dgm:pt modelId="{EDD408AE-4A04-4AA1-B7FA-A8ECFC837FAD}">
      <dgm:prSet phldrT="[テキスト]"/>
      <dgm:spPr/>
      <dgm:t>
        <a:bodyPr/>
        <a:lstStyle/>
        <a:p>
          <a:r>
            <a:rPr kumimoji="1" lang="ja-JP" altLang="en-US" dirty="0" smtClean="0">
              <a:latin typeface="HGP明朝E" panose="02020900000000000000" pitchFamily="18" charset="-128"/>
              <a:ea typeface="HGP明朝E" panose="02020900000000000000" pitchFamily="18" charset="-128"/>
            </a:rPr>
            <a:t>過疎対策</a:t>
          </a:r>
          <a:endParaRPr kumimoji="1" lang="en-US" altLang="ja-JP" dirty="0" smtClean="0">
            <a:latin typeface="HGP明朝E" panose="02020900000000000000" pitchFamily="18" charset="-128"/>
            <a:ea typeface="HGP明朝E" panose="02020900000000000000" pitchFamily="18" charset="-128"/>
          </a:endParaRPr>
        </a:p>
      </dgm:t>
    </dgm:pt>
    <dgm:pt modelId="{1BC522E8-75DD-4458-9251-4A32FFAA75A2}" type="parTrans" cxnId="{37F6E5B4-BCBC-46DC-98B2-9BD04A4695BE}">
      <dgm:prSet/>
      <dgm:spPr/>
      <dgm:t>
        <a:bodyPr/>
        <a:lstStyle/>
        <a:p>
          <a:endParaRPr kumimoji="1" lang="ja-JP" altLang="en-US">
            <a:latin typeface="HGP明朝E" panose="02020900000000000000" pitchFamily="18" charset="-128"/>
            <a:ea typeface="HGP明朝E" panose="02020900000000000000" pitchFamily="18" charset="-128"/>
          </a:endParaRPr>
        </a:p>
      </dgm:t>
    </dgm:pt>
    <dgm:pt modelId="{67493E43-64B8-49D4-A250-C7D055974E74}" type="sibTrans" cxnId="{37F6E5B4-BCBC-46DC-98B2-9BD04A4695BE}">
      <dgm:prSet/>
      <dgm:spPr/>
      <dgm:t>
        <a:bodyPr/>
        <a:lstStyle/>
        <a:p>
          <a:endParaRPr kumimoji="1" lang="ja-JP" altLang="en-US">
            <a:latin typeface="HGP明朝E" panose="02020900000000000000" pitchFamily="18" charset="-128"/>
            <a:ea typeface="HGP明朝E" panose="02020900000000000000" pitchFamily="18" charset="-128"/>
          </a:endParaRPr>
        </a:p>
      </dgm:t>
    </dgm:pt>
    <dgm:pt modelId="{60FF02E0-DA62-41F1-AB39-82B2B36AABF6}" type="pres">
      <dgm:prSet presAssocID="{3D679A52-BBCE-4A46-A22A-6C2138435A52}" presName="theList" presStyleCnt="0">
        <dgm:presLayoutVars>
          <dgm:dir/>
          <dgm:animLvl val="lvl"/>
          <dgm:resizeHandles val="exact"/>
        </dgm:presLayoutVars>
      </dgm:prSet>
      <dgm:spPr/>
      <dgm:t>
        <a:bodyPr/>
        <a:lstStyle/>
        <a:p>
          <a:endParaRPr kumimoji="1" lang="ja-JP" altLang="en-US"/>
        </a:p>
      </dgm:t>
    </dgm:pt>
    <dgm:pt modelId="{C1B798B1-9F1C-49E0-9991-2A62FC29CE70}" type="pres">
      <dgm:prSet presAssocID="{C0401D91-3AF8-4FCD-AE7E-17DBA29B9632}" presName="compNode" presStyleCnt="0"/>
      <dgm:spPr/>
    </dgm:pt>
    <dgm:pt modelId="{CC86A411-5981-4A40-B260-1BEC3113496C}" type="pres">
      <dgm:prSet presAssocID="{C0401D91-3AF8-4FCD-AE7E-17DBA29B9632}" presName="aNode" presStyleLbl="bgShp" presStyleIdx="0" presStyleCnt="3"/>
      <dgm:spPr/>
      <dgm:t>
        <a:bodyPr/>
        <a:lstStyle/>
        <a:p>
          <a:endParaRPr kumimoji="1" lang="ja-JP" altLang="en-US"/>
        </a:p>
      </dgm:t>
    </dgm:pt>
    <dgm:pt modelId="{C4F96983-C054-49D8-BA94-B66659CF5E1E}" type="pres">
      <dgm:prSet presAssocID="{C0401D91-3AF8-4FCD-AE7E-17DBA29B9632}" presName="textNode" presStyleLbl="bgShp" presStyleIdx="0" presStyleCnt="3"/>
      <dgm:spPr/>
      <dgm:t>
        <a:bodyPr/>
        <a:lstStyle/>
        <a:p>
          <a:endParaRPr kumimoji="1" lang="ja-JP" altLang="en-US"/>
        </a:p>
      </dgm:t>
    </dgm:pt>
    <dgm:pt modelId="{89A9139E-D40A-4310-BE36-C7E9C52F1197}" type="pres">
      <dgm:prSet presAssocID="{C0401D91-3AF8-4FCD-AE7E-17DBA29B9632}" presName="compChildNode" presStyleCnt="0"/>
      <dgm:spPr/>
    </dgm:pt>
    <dgm:pt modelId="{E8B8CAEB-1FA4-4E8A-966D-B6F1C0E1A759}" type="pres">
      <dgm:prSet presAssocID="{C0401D91-3AF8-4FCD-AE7E-17DBA29B9632}" presName="theInnerList" presStyleCnt="0"/>
      <dgm:spPr/>
    </dgm:pt>
    <dgm:pt modelId="{DB99CD8C-6FD6-4747-9292-FD9DB3B05B15}" type="pres">
      <dgm:prSet presAssocID="{CE261534-EB5D-450B-A85F-FAFFA3AAE425}" presName="childNode" presStyleLbl="node1" presStyleIdx="0" presStyleCnt="9">
        <dgm:presLayoutVars>
          <dgm:bulletEnabled val="1"/>
        </dgm:presLayoutVars>
      </dgm:prSet>
      <dgm:spPr/>
      <dgm:t>
        <a:bodyPr/>
        <a:lstStyle/>
        <a:p>
          <a:endParaRPr kumimoji="1" lang="ja-JP" altLang="en-US"/>
        </a:p>
      </dgm:t>
    </dgm:pt>
    <dgm:pt modelId="{37B33833-6A41-47DD-8A4E-9BB95F7CFE26}" type="pres">
      <dgm:prSet presAssocID="{CE261534-EB5D-450B-A85F-FAFFA3AAE425}" presName="aSpace2" presStyleCnt="0"/>
      <dgm:spPr/>
    </dgm:pt>
    <dgm:pt modelId="{5ECFAD82-07A5-48E6-8976-BD07D06AAE45}" type="pres">
      <dgm:prSet presAssocID="{778D9A53-83C1-422F-B5E4-18B4AB47EF1C}" presName="childNode" presStyleLbl="node1" presStyleIdx="1" presStyleCnt="9">
        <dgm:presLayoutVars>
          <dgm:bulletEnabled val="1"/>
        </dgm:presLayoutVars>
      </dgm:prSet>
      <dgm:spPr/>
      <dgm:t>
        <a:bodyPr/>
        <a:lstStyle/>
        <a:p>
          <a:endParaRPr kumimoji="1" lang="ja-JP" altLang="en-US"/>
        </a:p>
      </dgm:t>
    </dgm:pt>
    <dgm:pt modelId="{AEDB7AE6-ACCF-420E-813D-B3C2F7CF03DD}" type="pres">
      <dgm:prSet presAssocID="{778D9A53-83C1-422F-B5E4-18B4AB47EF1C}" presName="aSpace2" presStyleCnt="0"/>
      <dgm:spPr/>
    </dgm:pt>
    <dgm:pt modelId="{E9DD8D42-3B5E-4B21-BD48-E2CB89361551}" type="pres">
      <dgm:prSet presAssocID="{65615980-3A19-4517-9B92-06C7810898AA}" presName="childNode" presStyleLbl="node1" presStyleIdx="2" presStyleCnt="9">
        <dgm:presLayoutVars>
          <dgm:bulletEnabled val="1"/>
        </dgm:presLayoutVars>
      </dgm:prSet>
      <dgm:spPr/>
      <dgm:t>
        <a:bodyPr/>
        <a:lstStyle/>
        <a:p>
          <a:endParaRPr kumimoji="1" lang="ja-JP" altLang="en-US"/>
        </a:p>
      </dgm:t>
    </dgm:pt>
    <dgm:pt modelId="{D1279B5A-A512-4047-BCAC-0403920A16FB}" type="pres">
      <dgm:prSet presAssocID="{C0401D91-3AF8-4FCD-AE7E-17DBA29B9632}" presName="aSpace" presStyleCnt="0"/>
      <dgm:spPr/>
    </dgm:pt>
    <dgm:pt modelId="{878B0BA3-3A49-4694-9DF8-72D9585D986A}" type="pres">
      <dgm:prSet presAssocID="{945CA1A5-8AF5-4A51-835B-9E8A303C1482}" presName="compNode" presStyleCnt="0"/>
      <dgm:spPr/>
    </dgm:pt>
    <dgm:pt modelId="{9063B33B-A663-4065-A60A-D190C6CC136E}" type="pres">
      <dgm:prSet presAssocID="{945CA1A5-8AF5-4A51-835B-9E8A303C1482}" presName="aNode" presStyleLbl="bgShp" presStyleIdx="1" presStyleCnt="3"/>
      <dgm:spPr/>
      <dgm:t>
        <a:bodyPr/>
        <a:lstStyle/>
        <a:p>
          <a:endParaRPr kumimoji="1" lang="ja-JP" altLang="en-US"/>
        </a:p>
      </dgm:t>
    </dgm:pt>
    <dgm:pt modelId="{AE445F69-154A-4728-9D1A-78B9C4C51B34}" type="pres">
      <dgm:prSet presAssocID="{945CA1A5-8AF5-4A51-835B-9E8A303C1482}" presName="textNode" presStyleLbl="bgShp" presStyleIdx="1" presStyleCnt="3"/>
      <dgm:spPr/>
      <dgm:t>
        <a:bodyPr/>
        <a:lstStyle/>
        <a:p>
          <a:endParaRPr kumimoji="1" lang="ja-JP" altLang="en-US"/>
        </a:p>
      </dgm:t>
    </dgm:pt>
    <dgm:pt modelId="{1370D9F7-3A72-4059-8FEC-D4F82AA87CAC}" type="pres">
      <dgm:prSet presAssocID="{945CA1A5-8AF5-4A51-835B-9E8A303C1482}" presName="compChildNode" presStyleCnt="0"/>
      <dgm:spPr/>
    </dgm:pt>
    <dgm:pt modelId="{D8FABD12-7D3D-4DDA-B857-6CA09DD63917}" type="pres">
      <dgm:prSet presAssocID="{945CA1A5-8AF5-4A51-835B-9E8A303C1482}" presName="theInnerList" presStyleCnt="0"/>
      <dgm:spPr/>
    </dgm:pt>
    <dgm:pt modelId="{19971C63-E689-48DD-959C-B6FAD3C538AA}" type="pres">
      <dgm:prSet presAssocID="{CBB8B44D-0E3E-46BE-9078-8E18651A02CF}" presName="childNode" presStyleLbl="node1" presStyleIdx="3" presStyleCnt="9">
        <dgm:presLayoutVars>
          <dgm:bulletEnabled val="1"/>
        </dgm:presLayoutVars>
      </dgm:prSet>
      <dgm:spPr/>
      <dgm:t>
        <a:bodyPr/>
        <a:lstStyle/>
        <a:p>
          <a:endParaRPr kumimoji="1" lang="ja-JP" altLang="en-US"/>
        </a:p>
      </dgm:t>
    </dgm:pt>
    <dgm:pt modelId="{8319034E-CAC1-4FC5-8DD6-E641AE3117C1}" type="pres">
      <dgm:prSet presAssocID="{CBB8B44D-0E3E-46BE-9078-8E18651A02CF}" presName="aSpace2" presStyleCnt="0"/>
      <dgm:spPr/>
    </dgm:pt>
    <dgm:pt modelId="{18420430-63AD-44FD-BA1D-E1F66F9F5053}" type="pres">
      <dgm:prSet presAssocID="{BAEE4475-327F-43F9-89C6-817BA8FAB0F4}" presName="childNode" presStyleLbl="node1" presStyleIdx="4" presStyleCnt="9">
        <dgm:presLayoutVars>
          <dgm:bulletEnabled val="1"/>
        </dgm:presLayoutVars>
      </dgm:prSet>
      <dgm:spPr/>
      <dgm:t>
        <a:bodyPr/>
        <a:lstStyle/>
        <a:p>
          <a:endParaRPr kumimoji="1" lang="ja-JP" altLang="en-US"/>
        </a:p>
      </dgm:t>
    </dgm:pt>
    <dgm:pt modelId="{00DD4603-5460-4C9E-A96D-01C50585AF5D}" type="pres">
      <dgm:prSet presAssocID="{BAEE4475-327F-43F9-89C6-817BA8FAB0F4}" presName="aSpace2" presStyleCnt="0"/>
      <dgm:spPr/>
    </dgm:pt>
    <dgm:pt modelId="{913BD3E8-9F0F-4BBD-B729-FD6BEC7D6CED}" type="pres">
      <dgm:prSet presAssocID="{E4AB0FED-26A9-451C-A081-5E546DB80425}" presName="childNode" presStyleLbl="node1" presStyleIdx="5" presStyleCnt="9">
        <dgm:presLayoutVars>
          <dgm:bulletEnabled val="1"/>
        </dgm:presLayoutVars>
      </dgm:prSet>
      <dgm:spPr/>
      <dgm:t>
        <a:bodyPr/>
        <a:lstStyle/>
        <a:p>
          <a:endParaRPr kumimoji="1" lang="ja-JP" altLang="en-US"/>
        </a:p>
      </dgm:t>
    </dgm:pt>
    <dgm:pt modelId="{A89AC5A6-4B2F-41BF-B6C9-C8F906FF2445}" type="pres">
      <dgm:prSet presAssocID="{945CA1A5-8AF5-4A51-835B-9E8A303C1482}" presName="aSpace" presStyleCnt="0"/>
      <dgm:spPr/>
    </dgm:pt>
    <dgm:pt modelId="{0429A1F6-2FA8-4CB7-93FE-165259A4AA6D}" type="pres">
      <dgm:prSet presAssocID="{912E0B7C-4D33-4C13-93F4-08A9D654912B}" presName="compNode" presStyleCnt="0"/>
      <dgm:spPr/>
    </dgm:pt>
    <dgm:pt modelId="{D1D6ABC1-F32C-4C2F-A098-1256A0B37B15}" type="pres">
      <dgm:prSet presAssocID="{912E0B7C-4D33-4C13-93F4-08A9D654912B}" presName="aNode" presStyleLbl="bgShp" presStyleIdx="2" presStyleCnt="3"/>
      <dgm:spPr/>
      <dgm:t>
        <a:bodyPr/>
        <a:lstStyle/>
        <a:p>
          <a:endParaRPr kumimoji="1" lang="ja-JP" altLang="en-US"/>
        </a:p>
      </dgm:t>
    </dgm:pt>
    <dgm:pt modelId="{F5F6AD96-1B82-47AE-9EFE-7A83A5C9F781}" type="pres">
      <dgm:prSet presAssocID="{912E0B7C-4D33-4C13-93F4-08A9D654912B}" presName="textNode" presStyleLbl="bgShp" presStyleIdx="2" presStyleCnt="3"/>
      <dgm:spPr/>
      <dgm:t>
        <a:bodyPr/>
        <a:lstStyle/>
        <a:p>
          <a:endParaRPr kumimoji="1" lang="ja-JP" altLang="en-US"/>
        </a:p>
      </dgm:t>
    </dgm:pt>
    <dgm:pt modelId="{13D22190-DB1C-4A8D-851C-5A037472ADFC}" type="pres">
      <dgm:prSet presAssocID="{912E0B7C-4D33-4C13-93F4-08A9D654912B}" presName="compChildNode" presStyleCnt="0"/>
      <dgm:spPr/>
    </dgm:pt>
    <dgm:pt modelId="{8D934A0C-4206-443A-BD50-6E49EC42963D}" type="pres">
      <dgm:prSet presAssocID="{912E0B7C-4D33-4C13-93F4-08A9D654912B}" presName="theInnerList" presStyleCnt="0"/>
      <dgm:spPr/>
    </dgm:pt>
    <dgm:pt modelId="{F2863590-6BEA-4743-AFE8-7CAB48F51425}" type="pres">
      <dgm:prSet presAssocID="{102C8DF2-8F75-438A-B680-B7DC87955680}" presName="childNode" presStyleLbl="node1" presStyleIdx="6" presStyleCnt="9">
        <dgm:presLayoutVars>
          <dgm:bulletEnabled val="1"/>
        </dgm:presLayoutVars>
      </dgm:prSet>
      <dgm:spPr/>
      <dgm:t>
        <a:bodyPr/>
        <a:lstStyle/>
        <a:p>
          <a:endParaRPr kumimoji="1" lang="ja-JP" altLang="en-US"/>
        </a:p>
      </dgm:t>
    </dgm:pt>
    <dgm:pt modelId="{0E55D6DB-A945-4FFC-ABBE-13CDC36CAF00}" type="pres">
      <dgm:prSet presAssocID="{102C8DF2-8F75-438A-B680-B7DC87955680}" presName="aSpace2" presStyleCnt="0"/>
      <dgm:spPr/>
    </dgm:pt>
    <dgm:pt modelId="{71D10081-14C9-4009-A3D2-E0BE987B2F94}" type="pres">
      <dgm:prSet presAssocID="{D225A1FE-3060-48C3-AD2D-0C9EF42E38D0}" presName="childNode" presStyleLbl="node1" presStyleIdx="7" presStyleCnt="9">
        <dgm:presLayoutVars>
          <dgm:bulletEnabled val="1"/>
        </dgm:presLayoutVars>
      </dgm:prSet>
      <dgm:spPr/>
      <dgm:t>
        <a:bodyPr/>
        <a:lstStyle/>
        <a:p>
          <a:endParaRPr kumimoji="1" lang="ja-JP" altLang="en-US"/>
        </a:p>
      </dgm:t>
    </dgm:pt>
    <dgm:pt modelId="{4C81E2EF-0475-43C9-8E66-46D3E3EFCDF5}" type="pres">
      <dgm:prSet presAssocID="{D225A1FE-3060-48C3-AD2D-0C9EF42E38D0}" presName="aSpace2" presStyleCnt="0"/>
      <dgm:spPr/>
    </dgm:pt>
    <dgm:pt modelId="{A279E4F4-105C-46BA-995E-C141EC3F15CD}" type="pres">
      <dgm:prSet presAssocID="{EDD408AE-4A04-4AA1-B7FA-A8ECFC837FAD}" presName="childNode" presStyleLbl="node1" presStyleIdx="8" presStyleCnt="9">
        <dgm:presLayoutVars>
          <dgm:bulletEnabled val="1"/>
        </dgm:presLayoutVars>
      </dgm:prSet>
      <dgm:spPr/>
      <dgm:t>
        <a:bodyPr/>
        <a:lstStyle/>
        <a:p>
          <a:endParaRPr kumimoji="1" lang="ja-JP" altLang="en-US"/>
        </a:p>
      </dgm:t>
    </dgm:pt>
  </dgm:ptLst>
  <dgm:cxnLst>
    <dgm:cxn modelId="{FF5A5068-3BC8-4EBE-90DF-217A339CC0BF}" srcId="{3D679A52-BBCE-4A46-A22A-6C2138435A52}" destId="{945CA1A5-8AF5-4A51-835B-9E8A303C1482}" srcOrd="1" destOrd="0" parTransId="{43219836-A0A7-48B3-9DB1-25918D204A56}" sibTransId="{73DB7D39-72FA-460D-8081-46D987768176}"/>
    <dgm:cxn modelId="{77A33EAC-FA30-4F31-BA8B-212E014BD7E4}" type="presOf" srcId="{912E0B7C-4D33-4C13-93F4-08A9D654912B}" destId="{F5F6AD96-1B82-47AE-9EFE-7A83A5C9F781}" srcOrd="1" destOrd="0" presId="urn:microsoft.com/office/officeart/2005/8/layout/lProcess2"/>
    <dgm:cxn modelId="{F0BBCBE1-4951-4FEF-99A4-37B8F62E2506}" srcId="{3D679A52-BBCE-4A46-A22A-6C2138435A52}" destId="{912E0B7C-4D33-4C13-93F4-08A9D654912B}" srcOrd="2" destOrd="0" parTransId="{F22866A0-05E7-4E46-A4A0-0ECFB3C03491}" sibTransId="{9A107B77-9F77-4C10-B893-0AC3E631BA5C}"/>
    <dgm:cxn modelId="{C059AC18-43AB-4FE5-86FC-51AFC32E0376}" type="presOf" srcId="{BAEE4475-327F-43F9-89C6-817BA8FAB0F4}" destId="{18420430-63AD-44FD-BA1D-E1F66F9F5053}" srcOrd="0" destOrd="0" presId="urn:microsoft.com/office/officeart/2005/8/layout/lProcess2"/>
    <dgm:cxn modelId="{942EECA7-DF64-4C63-91D0-F59E2585051F}" type="presOf" srcId="{D225A1FE-3060-48C3-AD2D-0C9EF42E38D0}" destId="{71D10081-14C9-4009-A3D2-E0BE987B2F94}" srcOrd="0" destOrd="0" presId="urn:microsoft.com/office/officeart/2005/8/layout/lProcess2"/>
    <dgm:cxn modelId="{03990749-1D83-4D54-8A32-51ABAEB8D275}" srcId="{3D679A52-BBCE-4A46-A22A-6C2138435A52}" destId="{C0401D91-3AF8-4FCD-AE7E-17DBA29B9632}" srcOrd="0" destOrd="0" parTransId="{DC8B0448-8ACE-4F1A-B678-22CFB438EA11}" sibTransId="{FDB0CEDC-C24B-446E-BCC2-9F2B2536C93E}"/>
    <dgm:cxn modelId="{0FA99F23-8485-470F-92E2-5ED53D69C314}" srcId="{945CA1A5-8AF5-4A51-835B-9E8A303C1482}" destId="{E4AB0FED-26A9-451C-A081-5E546DB80425}" srcOrd="2" destOrd="0" parTransId="{07CDFABB-35C5-4B40-A2DE-88C694036ADA}" sibTransId="{579F988D-C379-4B54-8522-DBBED657C49B}"/>
    <dgm:cxn modelId="{6EC1AC01-FCD5-4E76-A193-14B22F243DD6}" type="presOf" srcId="{945CA1A5-8AF5-4A51-835B-9E8A303C1482}" destId="{9063B33B-A663-4065-A60A-D190C6CC136E}" srcOrd="0" destOrd="0" presId="urn:microsoft.com/office/officeart/2005/8/layout/lProcess2"/>
    <dgm:cxn modelId="{1D56369A-5178-41C6-8F7D-AF02AB6D5D7D}" srcId="{C0401D91-3AF8-4FCD-AE7E-17DBA29B9632}" destId="{CE261534-EB5D-450B-A85F-FAFFA3AAE425}" srcOrd="0" destOrd="0" parTransId="{A88CBCB8-6BFB-49FC-B198-939D33133409}" sibTransId="{01CB4BF8-4CC4-4B91-8B37-1622A108C0B1}"/>
    <dgm:cxn modelId="{138C8939-144F-44F0-AD1E-4DE1F72A5D8A}" srcId="{C0401D91-3AF8-4FCD-AE7E-17DBA29B9632}" destId="{778D9A53-83C1-422F-B5E4-18B4AB47EF1C}" srcOrd="1" destOrd="0" parTransId="{38499091-1571-47BF-999E-E573F73964F2}" sibTransId="{342305DC-99B5-4F29-95E2-5235EBBB240F}"/>
    <dgm:cxn modelId="{05A291B1-9CD8-4C92-B5B5-A5C0A617EC8E}" type="presOf" srcId="{EDD408AE-4A04-4AA1-B7FA-A8ECFC837FAD}" destId="{A279E4F4-105C-46BA-995E-C141EC3F15CD}" srcOrd="0" destOrd="0" presId="urn:microsoft.com/office/officeart/2005/8/layout/lProcess2"/>
    <dgm:cxn modelId="{E2A3D3D4-7ED1-4626-A733-D95A3CF48EA9}" type="presOf" srcId="{3D679A52-BBCE-4A46-A22A-6C2138435A52}" destId="{60FF02E0-DA62-41F1-AB39-82B2B36AABF6}" srcOrd="0" destOrd="0" presId="urn:microsoft.com/office/officeart/2005/8/layout/lProcess2"/>
    <dgm:cxn modelId="{6C8A8B4F-0B50-40A9-85A6-114EADBE920B}" srcId="{945CA1A5-8AF5-4A51-835B-9E8A303C1482}" destId="{CBB8B44D-0E3E-46BE-9078-8E18651A02CF}" srcOrd="0" destOrd="0" parTransId="{3E23ADF0-4B8E-4F8B-9BA3-35B995360C0A}" sibTransId="{2AE9EE89-8C5E-44CF-9287-A80894E4CD38}"/>
    <dgm:cxn modelId="{F0C31E40-115D-44A3-89D2-3AE394E43B59}" type="presOf" srcId="{C0401D91-3AF8-4FCD-AE7E-17DBA29B9632}" destId="{CC86A411-5981-4A40-B260-1BEC3113496C}" srcOrd="0" destOrd="0" presId="urn:microsoft.com/office/officeart/2005/8/layout/lProcess2"/>
    <dgm:cxn modelId="{AC08318C-8C59-4567-8D6D-64C408AA0A49}" type="presOf" srcId="{C0401D91-3AF8-4FCD-AE7E-17DBA29B9632}" destId="{C4F96983-C054-49D8-BA94-B66659CF5E1E}" srcOrd="1" destOrd="0" presId="urn:microsoft.com/office/officeart/2005/8/layout/lProcess2"/>
    <dgm:cxn modelId="{7F06861A-6B31-4A4D-8EAD-E906965C594D}" type="presOf" srcId="{102C8DF2-8F75-438A-B680-B7DC87955680}" destId="{F2863590-6BEA-4743-AFE8-7CAB48F51425}" srcOrd="0" destOrd="0" presId="urn:microsoft.com/office/officeart/2005/8/layout/lProcess2"/>
    <dgm:cxn modelId="{6E47D4E8-2B3C-484B-AF73-21760650E20C}" srcId="{C0401D91-3AF8-4FCD-AE7E-17DBA29B9632}" destId="{65615980-3A19-4517-9B92-06C7810898AA}" srcOrd="2" destOrd="0" parTransId="{9C8EDDD2-ECDE-4AFA-BF9D-09C3B1B83648}" sibTransId="{ACBF735E-F3E3-4E24-AE5A-BD34A83770F3}"/>
    <dgm:cxn modelId="{37F6E5B4-BCBC-46DC-98B2-9BD04A4695BE}" srcId="{912E0B7C-4D33-4C13-93F4-08A9D654912B}" destId="{EDD408AE-4A04-4AA1-B7FA-A8ECFC837FAD}" srcOrd="2" destOrd="0" parTransId="{1BC522E8-75DD-4458-9251-4A32FFAA75A2}" sibTransId="{67493E43-64B8-49D4-A250-C7D055974E74}"/>
    <dgm:cxn modelId="{66D3171C-060E-4868-93EF-50B7CBA79BD8}" type="presOf" srcId="{CE261534-EB5D-450B-A85F-FAFFA3AAE425}" destId="{DB99CD8C-6FD6-4747-9292-FD9DB3B05B15}" srcOrd="0" destOrd="0" presId="urn:microsoft.com/office/officeart/2005/8/layout/lProcess2"/>
    <dgm:cxn modelId="{8C197C91-718E-4322-A825-81A09BCC8DDA}" type="presOf" srcId="{E4AB0FED-26A9-451C-A081-5E546DB80425}" destId="{913BD3E8-9F0F-4BBD-B729-FD6BEC7D6CED}" srcOrd="0" destOrd="0" presId="urn:microsoft.com/office/officeart/2005/8/layout/lProcess2"/>
    <dgm:cxn modelId="{5899C4F9-3174-4A13-86E0-E390D6F1D618}" type="presOf" srcId="{778D9A53-83C1-422F-B5E4-18B4AB47EF1C}" destId="{5ECFAD82-07A5-48E6-8976-BD07D06AAE45}" srcOrd="0" destOrd="0" presId="urn:microsoft.com/office/officeart/2005/8/layout/lProcess2"/>
    <dgm:cxn modelId="{77223587-CA14-4139-A258-A0CA7E6E0376}" srcId="{912E0B7C-4D33-4C13-93F4-08A9D654912B}" destId="{D225A1FE-3060-48C3-AD2D-0C9EF42E38D0}" srcOrd="1" destOrd="0" parTransId="{A091B9EE-A273-4352-90E7-D85394FFDE59}" sibTransId="{C3F63C45-1A6D-4CC5-9C8A-9A67414FF640}"/>
    <dgm:cxn modelId="{FEABC416-F3ED-4C89-8EC8-B96E02FBD19E}" type="presOf" srcId="{945CA1A5-8AF5-4A51-835B-9E8A303C1482}" destId="{AE445F69-154A-4728-9D1A-78B9C4C51B34}" srcOrd="1" destOrd="0" presId="urn:microsoft.com/office/officeart/2005/8/layout/lProcess2"/>
    <dgm:cxn modelId="{B4AAB5D4-84DE-4E66-9532-188D3C99ABBC}" srcId="{945CA1A5-8AF5-4A51-835B-9E8A303C1482}" destId="{BAEE4475-327F-43F9-89C6-817BA8FAB0F4}" srcOrd="1" destOrd="0" parTransId="{258EC2DC-C13F-4BC2-956D-77CE587FD480}" sibTransId="{31721FB4-D4B2-4402-BC01-66EA9E033E06}"/>
    <dgm:cxn modelId="{D0520186-FD8D-4DAF-AF76-625CA9734D9B}" type="presOf" srcId="{CBB8B44D-0E3E-46BE-9078-8E18651A02CF}" destId="{19971C63-E689-48DD-959C-B6FAD3C538AA}" srcOrd="0" destOrd="0" presId="urn:microsoft.com/office/officeart/2005/8/layout/lProcess2"/>
    <dgm:cxn modelId="{A6EF2F35-39F8-4695-B4B1-99EAE6DE91D7}" type="presOf" srcId="{65615980-3A19-4517-9B92-06C7810898AA}" destId="{E9DD8D42-3B5E-4B21-BD48-E2CB89361551}" srcOrd="0" destOrd="0" presId="urn:microsoft.com/office/officeart/2005/8/layout/lProcess2"/>
    <dgm:cxn modelId="{F4C4C501-4EC0-4C0A-B143-F10BAFF6AA39}" srcId="{912E0B7C-4D33-4C13-93F4-08A9D654912B}" destId="{102C8DF2-8F75-438A-B680-B7DC87955680}" srcOrd="0" destOrd="0" parTransId="{7A64FA39-5509-42EA-84E1-E08B1292A70D}" sibTransId="{7F8396CA-7E4F-4DD6-9F53-90F4D3153859}"/>
    <dgm:cxn modelId="{AEC6702A-010F-48F7-9F3B-85197D85C29F}" type="presOf" srcId="{912E0B7C-4D33-4C13-93F4-08A9D654912B}" destId="{D1D6ABC1-F32C-4C2F-A098-1256A0B37B15}" srcOrd="0" destOrd="0" presId="urn:microsoft.com/office/officeart/2005/8/layout/lProcess2"/>
    <dgm:cxn modelId="{8C89455D-AF72-4AE8-9528-EB6853CEC144}" type="presParOf" srcId="{60FF02E0-DA62-41F1-AB39-82B2B36AABF6}" destId="{C1B798B1-9F1C-49E0-9991-2A62FC29CE70}" srcOrd="0" destOrd="0" presId="urn:microsoft.com/office/officeart/2005/8/layout/lProcess2"/>
    <dgm:cxn modelId="{EEB9B051-0BAA-4E34-8542-B5DB75EB4D8D}" type="presParOf" srcId="{C1B798B1-9F1C-49E0-9991-2A62FC29CE70}" destId="{CC86A411-5981-4A40-B260-1BEC3113496C}" srcOrd="0" destOrd="0" presId="urn:microsoft.com/office/officeart/2005/8/layout/lProcess2"/>
    <dgm:cxn modelId="{0295A134-380F-4624-9103-2337BA1A5629}" type="presParOf" srcId="{C1B798B1-9F1C-49E0-9991-2A62FC29CE70}" destId="{C4F96983-C054-49D8-BA94-B66659CF5E1E}" srcOrd="1" destOrd="0" presId="urn:microsoft.com/office/officeart/2005/8/layout/lProcess2"/>
    <dgm:cxn modelId="{0A9778E9-2A09-4E65-B10A-8274EE203359}" type="presParOf" srcId="{C1B798B1-9F1C-49E0-9991-2A62FC29CE70}" destId="{89A9139E-D40A-4310-BE36-C7E9C52F1197}" srcOrd="2" destOrd="0" presId="urn:microsoft.com/office/officeart/2005/8/layout/lProcess2"/>
    <dgm:cxn modelId="{ACB14FBE-A239-4B5E-84A0-70D47611E6BD}" type="presParOf" srcId="{89A9139E-D40A-4310-BE36-C7E9C52F1197}" destId="{E8B8CAEB-1FA4-4E8A-966D-B6F1C0E1A759}" srcOrd="0" destOrd="0" presId="urn:microsoft.com/office/officeart/2005/8/layout/lProcess2"/>
    <dgm:cxn modelId="{75D96F75-5922-4CED-85C5-07769884481F}" type="presParOf" srcId="{E8B8CAEB-1FA4-4E8A-966D-B6F1C0E1A759}" destId="{DB99CD8C-6FD6-4747-9292-FD9DB3B05B15}" srcOrd="0" destOrd="0" presId="urn:microsoft.com/office/officeart/2005/8/layout/lProcess2"/>
    <dgm:cxn modelId="{1806D32E-37BB-49EC-8E86-FE8C2A27AC1F}" type="presParOf" srcId="{E8B8CAEB-1FA4-4E8A-966D-B6F1C0E1A759}" destId="{37B33833-6A41-47DD-8A4E-9BB95F7CFE26}" srcOrd="1" destOrd="0" presId="urn:microsoft.com/office/officeart/2005/8/layout/lProcess2"/>
    <dgm:cxn modelId="{4E80CC0E-4B7E-46C4-B77E-D28E661ED453}" type="presParOf" srcId="{E8B8CAEB-1FA4-4E8A-966D-B6F1C0E1A759}" destId="{5ECFAD82-07A5-48E6-8976-BD07D06AAE45}" srcOrd="2" destOrd="0" presId="urn:microsoft.com/office/officeart/2005/8/layout/lProcess2"/>
    <dgm:cxn modelId="{2FB00A7F-78B0-4F84-8611-E5A1B4119C5E}" type="presParOf" srcId="{E8B8CAEB-1FA4-4E8A-966D-B6F1C0E1A759}" destId="{AEDB7AE6-ACCF-420E-813D-B3C2F7CF03DD}" srcOrd="3" destOrd="0" presId="urn:microsoft.com/office/officeart/2005/8/layout/lProcess2"/>
    <dgm:cxn modelId="{B7F6FF29-F01E-4C5A-AA48-E3EDF3D2101C}" type="presParOf" srcId="{E8B8CAEB-1FA4-4E8A-966D-B6F1C0E1A759}" destId="{E9DD8D42-3B5E-4B21-BD48-E2CB89361551}" srcOrd="4" destOrd="0" presId="urn:microsoft.com/office/officeart/2005/8/layout/lProcess2"/>
    <dgm:cxn modelId="{873FDD49-6AF8-4BFF-8CE9-3BCBBC09464D}" type="presParOf" srcId="{60FF02E0-DA62-41F1-AB39-82B2B36AABF6}" destId="{D1279B5A-A512-4047-BCAC-0403920A16FB}" srcOrd="1" destOrd="0" presId="urn:microsoft.com/office/officeart/2005/8/layout/lProcess2"/>
    <dgm:cxn modelId="{3E6746B1-279D-4661-B431-D475CD79D266}" type="presParOf" srcId="{60FF02E0-DA62-41F1-AB39-82B2B36AABF6}" destId="{878B0BA3-3A49-4694-9DF8-72D9585D986A}" srcOrd="2" destOrd="0" presId="urn:microsoft.com/office/officeart/2005/8/layout/lProcess2"/>
    <dgm:cxn modelId="{5FCD00DA-EB4A-4F39-880B-3C09D74A119F}" type="presParOf" srcId="{878B0BA3-3A49-4694-9DF8-72D9585D986A}" destId="{9063B33B-A663-4065-A60A-D190C6CC136E}" srcOrd="0" destOrd="0" presId="urn:microsoft.com/office/officeart/2005/8/layout/lProcess2"/>
    <dgm:cxn modelId="{181BAD3E-9BCE-4958-9029-48863030CB43}" type="presParOf" srcId="{878B0BA3-3A49-4694-9DF8-72D9585D986A}" destId="{AE445F69-154A-4728-9D1A-78B9C4C51B34}" srcOrd="1" destOrd="0" presId="urn:microsoft.com/office/officeart/2005/8/layout/lProcess2"/>
    <dgm:cxn modelId="{F0231CBB-40E7-45DA-8830-CC561A126EE2}" type="presParOf" srcId="{878B0BA3-3A49-4694-9DF8-72D9585D986A}" destId="{1370D9F7-3A72-4059-8FEC-D4F82AA87CAC}" srcOrd="2" destOrd="0" presId="urn:microsoft.com/office/officeart/2005/8/layout/lProcess2"/>
    <dgm:cxn modelId="{779FC918-6CB7-4955-B6C7-7522478EBD48}" type="presParOf" srcId="{1370D9F7-3A72-4059-8FEC-D4F82AA87CAC}" destId="{D8FABD12-7D3D-4DDA-B857-6CA09DD63917}" srcOrd="0" destOrd="0" presId="urn:microsoft.com/office/officeart/2005/8/layout/lProcess2"/>
    <dgm:cxn modelId="{A32710B3-AFAD-4A74-A0E8-AFBD414A5198}" type="presParOf" srcId="{D8FABD12-7D3D-4DDA-B857-6CA09DD63917}" destId="{19971C63-E689-48DD-959C-B6FAD3C538AA}" srcOrd="0" destOrd="0" presId="urn:microsoft.com/office/officeart/2005/8/layout/lProcess2"/>
    <dgm:cxn modelId="{2377054E-DB37-40DF-B6A1-9744FE5187E8}" type="presParOf" srcId="{D8FABD12-7D3D-4DDA-B857-6CA09DD63917}" destId="{8319034E-CAC1-4FC5-8DD6-E641AE3117C1}" srcOrd="1" destOrd="0" presId="urn:microsoft.com/office/officeart/2005/8/layout/lProcess2"/>
    <dgm:cxn modelId="{A39B7007-8F40-44B4-ABB6-BB34F567D9D2}" type="presParOf" srcId="{D8FABD12-7D3D-4DDA-B857-6CA09DD63917}" destId="{18420430-63AD-44FD-BA1D-E1F66F9F5053}" srcOrd="2" destOrd="0" presId="urn:microsoft.com/office/officeart/2005/8/layout/lProcess2"/>
    <dgm:cxn modelId="{79BF2509-C585-4C20-91BD-3A7D8D3B13A4}" type="presParOf" srcId="{D8FABD12-7D3D-4DDA-B857-6CA09DD63917}" destId="{00DD4603-5460-4C9E-A96D-01C50585AF5D}" srcOrd="3" destOrd="0" presId="urn:microsoft.com/office/officeart/2005/8/layout/lProcess2"/>
    <dgm:cxn modelId="{69FF4A2C-2B89-4ED6-8C6E-352AB41E994C}" type="presParOf" srcId="{D8FABD12-7D3D-4DDA-B857-6CA09DD63917}" destId="{913BD3E8-9F0F-4BBD-B729-FD6BEC7D6CED}" srcOrd="4" destOrd="0" presId="urn:microsoft.com/office/officeart/2005/8/layout/lProcess2"/>
    <dgm:cxn modelId="{AB621B24-2683-4D67-8842-101AA76944E2}" type="presParOf" srcId="{60FF02E0-DA62-41F1-AB39-82B2B36AABF6}" destId="{A89AC5A6-4B2F-41BF-B6C9-C8F906FF2445}" srcOrd="3" destOrd="0" presId="urn:microsoft.com/office/officeart/2005/8/layout/lProcess2"/>
    <dgm:cxn modelId="{D247C56A-FE69-49E0-A6D2-C22D661C18F1}" type="presParOf" srcId="{60FF02E0-DA62-41F1-AB39-82B2B36AABF6}" destId="{0429A1F6-2FA8-4CB7-93FE-165259A4AA6D}" srcOrd="4" destOrd="0" presId="urn:microsoft.com/office/officeart/2005/8/layout/lProcess2"/>
    <dgm:cxn modelId="{D5427246-C5BA-4F21-9404-16C2DA981516}" type="presParOf" srcId="{0429A1F6-2FA8-4CB7-93FE-165259A4AA6D}" destId="{D1D6ABC1-F32C-4C2F-A098-1256A0B37B15}" srcOrd="0" destOrd="0" presId="urn:microsoft.com/office/officeart/2005/8/layout/lProcess2"/>
    <dgm:cxn modelId="{F27D4BCC-9C2F-4E36-AD6D-B6DB3E4A3D1D}" type="presParOf" srcId="{0429A1F6-2FA8-4CB7-93FE-165259A4AA6D}" destId="{F5F6AD96-1B82-47AE-9EFE-7A83A5C9F781}" srcOrd="1" destOrd="0" presId="urn:microsoft.com/office/officeart/2005/8/layout/lProcess2"/>
    <dgm:cxn modelId="{1F2E6CD8-BA63-4DAD-BD14-319D49113CAE}" type="presParOf" srcId="{0429A1F6-2FA8-4CB7-93FE-165259A4AA6D}" destId="{13D22190-DB1C-4A8D-851C-5A037472ADFC}" srcOrd="2" destOrd="0" presId="urn:microsoft.com/office/officeart/2005/8/layout/lProcess2"/>
    <dgm:cxn modelId="{6F09A600-8F3F-42C0-BBA8-9F564BBA157F}" type="presParOf" srcId="{13D22190-DB1C-4A8D-851C-5A037472ADFC}" destId="{8D934A0C-4206-443A-BD50-6E49EC42963D}" srcOrd="0" destOrd="0" presId="urn:microsoft.com/office/officeart/2005/8/layout/lProcess2"/>
    <dgm:cxn modelId="{6D65B440-AD46-4FB2-8021-BBC3707058CE}" type="presParOf" srcId="{8D934A0C-4206-443A-BD50-6E49EC42963D}" destId="{F2863590-6BEA-4743-AFE8-7CAB48F51425}" srcOrd="0" destOrd="0" presId="urn:microsoft.com/office/officeart/2005/8/layout/lProcess2"/>
    <dgm:cxn modelId="{FC582A84-D0B1-4088-88A5-7670D504B9C4}" type="presParOf" srcId="{8D934A0C-4206-443A-BD50-6E49EC42963D}" destId="{0E55D6DB-A945-4FFC-ABBE-13CDC36CAF00}" srcOrd="1" destOrd="0" presId="urn:microsoft.com/office/officeart/2005/8/layout/lProcess2"/>
    <dgm:cxn modelId="{00B7B971-461D-45C4-A7FA-50D70B90B087}" type="presParOf" srcId="{8D934A0C-4206-443A-BD50-6E49EC42963D}" destId="{71D10081-14C9-4009-A3D2-E0BE987B2F94}" srcOrd="2" destOrd="0" presId="urn:microsoft.com/office/officeart/2005/8/layout/lProcess2"/>
    <dgm:cxn modelId="{BB03066D-A486-4D0F-8C11-BC02CDF80091}" type="presParOf" srcId="{8D934A0C-4206-443A-BD50-6E49EC42963D}" destId="{4C81E2EF-0475-43C9-8E66-46D3E3EFCDF5}" srcOrd="3" destOrd="0" presId="urn:microsoft.com/office/officeart/2005/8/layout/lProcess2"/>
    <dgm:cxn modelId="{1A67816E-7F5D-44C5-8357-28916151571C}" type="presParOf" srcId="{8D934A0C-4206-443A-BD50-6E49EC42963D}" destId="{A279E4F4-105C-46BA-995E-C141EC3F15C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5898F3-6546-4AE3-A761-D095BC3113B3}"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8EBEA25D-0A25-4B79-9DE4-9771CF1017AE}">
      <dgm:prSet phldrT="[テキスト]"/>
      <dgm:spPr/>
      <dgm:t>
        <a:bodyPr/>
        <a:lstStyle/>
        <a:p>
          <a:r>
            <a:rPr kumimoji="1" lang="ja-JP" altLang="en-US" dirty="0" smtClean="0">
              <a:latin typeface="HGP明朝E" panose="02020900000000000000" pitchFamily="18" charset="-128"/>
              <a:ea typeface="HGP明朝E" panose="02020900000000000000" pitchFamily="18" charset="-128"/>
            </a:rPr>
            <a:t>首長</a:t>
          </a:r>
          <a:endParaRPr kumimoji="1" lang="ja-JP" altLang="en-US" dirty="0">
            <a:latin typeface="HGP明朝E" panose="02020900000000000000" pitchFamily="18" charset="-128"/>
            <a:ea typeface="HGP明朝E" panose="02020900000000000000" pitchFamily="18" charset="-128"/>
          </a:endParaRPr>
        </a:p>
      </dgm:t>
    </dgm:pt>
    <dgm:pt modelId="{49BE48EC-902C-4B61-948D-60EDC4122B60}" type="parTrans" cxnId="{DB2D6A7A-AF56-42DB-ABEE-BCBE776947C1}">
      <dgm:prSet/>
      <dgm:spPr/>
      <dgm:t>
        <a:bodyPr/>
        <a:lstStyle/>
        <a:p>
          <a:endParaRPr kumimoji="1" lang="ja-JP" altLang="en-US"/>
        </a:p>
      </dgm:t>
    </dgm:pt>
    <dgm:pt modelId="{5E8BA719-FA88-4A01-BC89-CE3502D2FD64}" type="sibTrans" cxnId="{DB2D6A7A-AF56-42DB-ABEE-BCBE776947C1}">
      <dgm:prSet/>
      <dgm:spPr/>
      <dgm:t>
        <a:bodyPr/>
        <a:lstStyle/>
        <a:p>
          <a:endParaRPr kumimoji="1" lang="ja-JP" altLang="en-US"/>
        </a:p>
      </dgm:t>
    </dgm:pt>
    <dgm:pt modelId="{6AD71193-CF9B-4C8B-8F8B-AAC0664779CE}">
      <dgm:prSet phldrT="[テキスト]" custT="1"/>
      <dgm:spPr/>
      <dgm:t>
        <a:bodyPr/>
        <a:lstStyle/>
        <a:p>
          <a:r>
            <a:rPr kumimoji="1" lang="ja-JP" altLang="en-US" sz="2800" dirty="0" smtClean="0">
              <a:solidFill>
                <a:srgbClr val="00B050"/>
              </a:solidFill>
              <a:latin typeface="HGP明朝E" panose="02020900000000000000" pitchFamily="18" charset="-128"/>
              <a:ea typeface="HGP明朝E" panose="02020900000000000000" pitchFamily="18" charset="-128"/>
            </a:rPr>
            <a:t>智頭町</a:t>
          </a:r>
          <a:endParaRPr kumimoji="1" lang="ja-JP" altLang="en-US" sz="2800" dirty="0">
            <a:solidFill>
              <a:srgbClr val="00B050"/>
            </a:solidFill>
            <a:latin typeface="HGP明朝E" panose="02020900000000000000" pitchFamily="18" charset="-128"/>
            <a:ea typeface="HGP明朝E" panose="02020900000000000000" pitchFamily="18" charset="-128"/>
          </a:endParaRPr>
        </a:p>
      </dgm:t>
    </dgm:pt>
    <dgm:pt modelId="{1F2D6B24-8900-47ED-BD4F-92D25D5D7C1A}" type="parTrans" cxnId="{65732051-E30C-49C8-94EF-89C785460172}">
      <dgm:prSet/>
      <dgm:spPr/>
      <dgm:t>
        <a:bodyPr/>
        <a:lstStyle/>
        <a:p>
          <a:endParaRPr kumimoji="1" lang="ja-JP" altLang="en-US"/>
        </a:p>
      </dgm:t>
    </dgm:pt>
    <dgm:pt modelId="{E55B5D54-34A9-4E79-9803-E9D261457377}" type="sibTrans" cxnId="{65732051-E30C-49C8-94EF-89C785460172}">
      <dgm:prSet/>
      <dgm:spPr/>
      <dgm:t>
        <a:bodyPr/>
        <a:lstStyle/>
        <a:p>
          <a:endParaRPr kumimoji="1" lang="ja-JP" altLang="en-US"/>
        </a:p>
      </dgm:t>
    </dgm:pt>
    <dgm:pt modelId="{2E7E982F-17AD-4E8B-892D-B962BD1AB377}">
      <dgm:prSet phldrT="[テキスト]" custT="1"/>
      <dgm:spPr/>
      <dgm:t>
        <a:bodyPr/>
        <a:lstStyle/>
        <a:p>
          <a:r>
            <a:rPr kumimoji="1" lang="ja-JP" altLang="en-US" sz="2800" dirty="0" smtClean="0">
              <a:solidFill>
                <a:srgbClr val="00B050"/>
              </a:solidFill>
              <a:latin typeface="HGP明朝E" panose="02020900000000000000" pitchFamily="18" charset="-128"/>
              <a:ea typeface="HGP明朝E" panose="02020900000000000000" pitchFamily="18" charset="-128"/>
            </a:rPr>
            <a:t>海士町</a:t>
          </a:r>
          <a:endParaRPr kumimoji="1" lang="ja-JP" altLang="en-US" sz="2800" dirty="0">
            <a:solidFill>
              <a:srgbClr val="00B050"/>
            </a:solidFill>
            <a:latin typeface="HGP明朝E" panose="02020900000000000000" pitchFamily="18" charset="-128"/>
            <a:ea typeface="HGP明朝E" panose="02020900000000000000" pitchFamily="18" charset="-128"/>
          </a:endParaRPr>
        </a:p>
      </dgm:t>
    </dgm:pt>
    <dgm:pt modelId="{FFF397F3-7A06-40D3-9A72-AFE05463C4FC}" type="parTrans" cxnId="{7A1D2798-72E0-42CA-AA28-367D065C16E0}">
      <dgm:prSet/>
      <dgm:spPr/>
      <dgm:t>
        <a:bodyPr/>
        <a:lstStyle/>
        <a:p>
          <a:endParaRPr kumimoji="1" lang="ja-JP" altLang="en-US"/>
        </a:p>
      </dgm:t>
    </dgm:pt>
    <dgm:pt modelId="{0BA908F7-F6DD-431C-8580-1478B6EC9C72}" type="sibTrans" cxnId="{7A1D2798-72E0-42CA-AA28-367D065C16E0}">
      <dgm:prSet/>
      <dgm:spPr/>
      <dgm:t>
        <a:bodyPr/>
        <a:lstStyle/>
        <a:p>
          <a:endParaRPr kumimoji="1" lang="ja-JP" altLang="en-US"/>
        </a:p>
      </dgm:t>
    </dgm:pt>
    <dgm:pt modelId="{83EE528F-FBD2-4AC6-866A-54FABD200CBF}">
      <dgm:prSet phldrT="[テキスト]"/>
      <dgm:spPr/>
      <dgm:t>
        <a:bodyPr/>
        <a:lstStyle/>
        <a:p>
          <a:r>
            <a:rPr kumimoji="1" lang="ja-JP" altLang="en-US" dirty="0" smtClean="0">
              <a:latin typeface="HGP明朝E" panose="02020900000000000000" pitchFamily="18" charset="-128"/>
              <a:ea typeface="HGP明朝E" panose="02020900000000000000" pitchFamily="18" charset="-128"/>
            </a:rPr>
            <a:t>宗教</a:t>
          </a:r>
          <a:endParaRPr kumimoji="1" lang="ja-JP" altLang="en-US" dirty="0">
            <a:latin typeface="HGP明朝E" panose="02020900000000000000" pitchFamily="18" charset="-128"/>
            <a:ea typeface="HGP明朝E" panose="02020900000000000000" pitchFamily="18" charset="-128"/>
          </a:endParaRPr>
        </a:p>
      </dgm:t>
    </dgm:pt>
    <dgm:pt modelId="{F852BE43-35F3-4DD8-8CF2-BAE00927E75B}" type="parTrans" cxnId="{40A35F61-AD5E-444D-A127-4D6D5F65FF04}">
      <dgm:prSet/>
      <dgm:spPr/>
      <dgm:t>
        <a:bodyPr/>
        <a:lstStyle/>
        <a:p>
          <a:endParaRPr kumimoji="1" lang="ja-JP" altLang="en-US"/>
        </a:p>
      </dgm:t>
    </dgm:pt>
    <dgm:pt modelId="{263C3129-E29F-4DA9-8059-8890038C1FC1}" type="sibTrans" cxnId="{40A35F61-AD5E-444D-A127-4D6D5F65FF04}">
      <dgm:prSet/>
      <dgm:spPr/>
      <dgm:t>
        <a:bodyPr/>
        <a:lstStyle/>
        <a:p>
          <a:endParaRPr kumimoji="1" lang="ja-JP" altLang="en-US"/>
        </a:p>
      </dgm:t>
    </dgm:pt>
    <dgm:pt modelId="{9A47E0A2-414D-4BA7-9E32-DC131158E01C}">
      <dgm:prSet phldrT="[テキスト]" custT="1"/>
      <dgm:spPr/>
      <dgm:t>
        <a:bodyPr/>
        <a:lstStyle/>
        <a:p>
          <a:r>
            <a:rPr kumimoji="1" lang="ja-JP" altLang="en-US" sz="2400" dirty="0" smtClean="0">
              <a:solidFill>
                <a:srgbClr val="00B0F0"/>
              </a:solidFill>
              <a:latin typeface="HGP明朝E" panose="02020900000000000000" pitchFamily="18" charset="-128"/>
              <a:ea typeface="HGP明朝E" panose="02020900000000000000" pitchFamily="18" charset="-128"/>
            </a:rPr>
            <a:t>ヤマギシ</a:t>
          </a:r>
          <a:endParaRPr kumimoji="1" lang="ja-JP" altLang="en-US" sz="2400" dirty="0">
            <a:solidFill>
              <a:srgbClr val="00B0F0"/>
            </a:solidFill>
            <a:latin typeface="HGP明朝E" panose="02020900000000000000" pitchFamily="18" charset="-128"/>
            <a:ea typeface="HGP明朝E" panose="02020900000000000000" pitchFamily="18" charset="-128"/>
          </a:endParaRPr>
        </a:p>
      </dgm:t>
    </dgm:pt>
    <dgm:pt modelId="{72241DA9-EDEE-4847-ACDD-697BCA986AE9}" type="parTrans" cxnId="{E4504912-AB7E-4660-91FA-D179DD416571}">
      <dgm:prSet/>
      <dgm:spPr/>
      <dgm:t>
        <a:bodyPr/>
        <a:lstStyle/>
        <a:p>
          <a:endParaRPr kumimoji="1" lang="ja-JP" altLang="en-US"/>
        </a:p>
      </dgm:t>
    </dgm:pt>
    <dgm:pt modelId="{4CF1B475-2A31-4FED-BB7B-A414836DB9EC}" type="sibTrans" cxnId="{E4504912-AB7E-4660-91FA-D179DD416571}">
      <dgm:prSet/>
      <dgm:spPr/>
      <dgm:t>
        <a:bodyPr/>
        <a:lstStyle/>
        <a:p>
          <a:endParaRPr kumimoji="1" lang="ja-JP" altLang="en-US"/>
        </a:p>
      </dgm:t>
    </dgm:pt>
    <dgm:pt modelId="{3EFC3017-DA27-4E67-A0C9-04F9C75256EE}">
      <dgm:prSet phldrT="[テキスト]" custT="1"/>
      <dgm:spPr/>
      <dgm:t>
        <a:bodyPr/>
        <a:lstStyle/>
        <a:p>
          <a:r>
            <a:rPr kumimoji="1" lang="ja-JP" altLang="en-US" sz="2000" dirty="0" smtClean="0">
              <a:solidFill>
                <a:srgbClr val="00B0F0"/>
              </a:solidFill>
              <a:latin typeface="HGP明朝E" panose="02020900000000000000" pitchFamily="18" charset="-128"/>
              <a:ea typeface="HGP明朝E" panose="02020900000000000000" pitchFamily="18" charset="-128"/>
            </a:rPr>
            <a:t>赤目自然農塾</a:t>
          </a:r>
          <a:endParaRPr kumimoji="1" lang="ja-JP" altLang="en-US" sz="2000" dirty="0">
            <a:solidFill>
              <a:srgbClr val="00B0F0"/>
            </a:solidFill>
            <a:latin typeface="HGP明朝E" panose="02020900000000000000" pitchFamily="18" charset="-128"/>
            <a:ea typeface="HGP明朝E" panose="02020900000000000000" pitchFamily="18" charset="-128"/>
          </a:endParaRPr>
        </a:p>
      </dgm:t>
    </dgm:pt>
    <dgm:pt modelId="{42E4C30D-E26F-4148-8A1C-EA49F467272F}" type="parTrans" cxnId="{9E8700C1-061B-425C-8053-94C461180C3C}">
      <dgm:prSet/>
      <dgm:spPr/>
      <dgm:t>
        <a:bodyPr/>
        <a:lstStyle/>
        <a:p>
          <a:endParaRPr kumimoji="1" lang="ja-JP" altLang="en-US"/>
        </a:p>
      </dgm:t>
    </dgm:pt>
    <dgm:pt modelId="{5F125732-E71D-4FDC-9447-8B2D98EAC263}" type="sibTrans" cxnId="{9E8700C1-061B-425C-8053-94C461180C3C}">
      <dgm:prSet/>
      <dgm:spPr/>
      <dgm:t>
        <a:bodyPr/>
        <a:lstStyle/>
        <a:p>
          <a:endParaRPr kumimoji="1" lang="ja-JP" altLang="en-US"/>
        </a:p>
      </dgm:t>
    </dgm:pt>
    <dgm:pt modelId="{E88FCAFE-7ED4-4576-8780-080B152D2949}">
      <dgm:prSet phldrT="[テキスト]"/>
      <dgm:spPr/>
      <dgm:t>
        <a:bodyPr/>
        <a:lstStyle/>
        <a:p>
          <a:r>
            <a:rPr kumimoji="1" lang="ja-JP" altLang="en-US" dirty="0" smtClean="0">
              <a:latin typeface="HGP明朝E" panose="02020900000000000000" pitchFamily="18" charset="-128"/>
              <a:ea typeface="HGP明朝E" panose="02020900000000000000" pitchFamily="18" charset="-128"/>
            </a:rPr>
            <a:t>民間</a:t>
          </a:r>
          <a:endParaRPr kumimoji="1" lang="ja-JP" altLang="en-US" dirty="0">
            <a:latin typeface="HGP明朝E" panose="02020900000000000000" pitchFamily="18" charset="-128"/>
            <a:ea typeface="HGP明朝E" panose="02020900000000000000" pitchFamily="18" charset="-128"/>
          </a:endParaRPr>
        </a:p>
      </dgm:t>
    </dgm:pt>
    <dgm:pt modelId="{C2A2C223-3730-48EF-A281-3CBF389D3F18}" type="parTrans" cxnId="{2F8B01EF-F9DB-439A-B098-18C7525DD96A}">
      <dgm:prSet/>
      <dgm:spPr/>
      <dgm:t>
        <a:bodyPr/>
        <a:lstStyle/>
        <a:p>
          <a:endParaRPr kumimoji="1" lang="ja-JP" altLang="en-US"/>
        </a:p>
      </dgm:t>
    </dgm:pt>
    <dgm:pt modelId="{3B80C611-FE29-4790-94E5-23F9AF8F86FE}" type="sibTrans" cxnId="{2F8B01EF-F9DB-439A-B098-18C7525DD96A}">
      <dgm:prSet/>
      <dgm:spPr/>
      <dgm:t>
        <a:bodyPr/>
        <a:lstStyle/>
        <a:p>
          <a:endParaRPr kumimoji="1" lang="ja-JP" altLang="en-US"/>
        </a:p>
      </dgm:t>
    </dgm:pt>
    <dgm:pt modelId="{BECE1045-C1CD-422F-BEFC-46E0F8ED0D31}">
      <dgm:prSet phldrT="[テキスト]" custT="1"/>
      <dgm:spPr/>
      <dgm:t>
        <a:bodyPr/>
        <a:lstStyle/>
        <a:p>
          <a:r>
            <a:rPr kumimoji="1" lang="ja-JP" altLang="en-US" sz="2800" dirty="0" smtClean="0">
              <a:solidFill>
                <a:srgbClr val="FF66FF"/>
              </a:solidFill>
              <a:latin typeface="HGP明朝E" panose="02020900000000000000" pitchFamily="18" charset="-128"/>
              <a:ea typeface="HGP明朝E" panose="02020900000000000000" pitchFamily="18" charset="-128"/>
            </a:rPr>
            <a:t>上勝町</a:t>
          </a:r>
          <a:endParaRPr kumimoji="1" lang="ja-JP" altLang="en-US" sz="2800" dirty="0">
            <a:solidFill>
              <a:srgbClr val="FF66FF"/>
            </a:solidFill>
            <a:latin typeface="HGP明朝E" panose="02020900000000000000" pitchFamily="18" charset="-128"/>
            <a:ea typeface="HGP明朝E" panose="02020900000000000000" pitchFamily="18" charset="-128"/>
          </a:endParaRPr>
        </a:p>
      </dgm:t>
    </dgm:pt>
    <dgm:pt modelId="{782C1CAC-6EAA-4F65-8FC4-775440F7C858}" type="parTrans" cxnId="{EEC41A76-6F85-46C9-AED3-D1B25873E4AD}">
      <dgm:prSet/>
      <dgm:spPr/>
      <dgm:t>
        <a:bodyPr/>
        <a:lstStyle/>
        <a:p>
          <a:endParaRPr kumimoji="1" lang="ja-JP" altLang="en-US"/>
        </a:p>
      </dgm:t>
    </dgm:pt>
    <dgm:pt modelId="{AD34A1D2-21C1-4C23-A40E-C9D6058B55D4}" type="sibTrans" cxnId="{EEC41A76-6F85-46C9-AED3-D1B25873E4AD}">
      <dgm:prSet/>
      <dgm:spPr/>
      <dgm:t>
        <a:bodyPr/>
        <a:lstStyle/>
        <a:p>
          <a:endParaRPr kumimoji="1" lang="ja-JP" altLang="en-US"/>
        </a:p>
      </dgm:t>
    </dgm:pt>
    <dgm:pt modelId="{0247C43C-BC7C-4AC6-909F-79F458DA4215}">
      <dgm:prSet phldrT="[テキスト]" custT="1"/>
      <dgm:spPr/>
      <dgm:t>
        <a:bodyPr/>
        <a:lstStyle/>
        <a:p>
          <a:r>
            <a:rPr kumimoji="1" lang="ja-JP" altLang="en-US" sz="2800" dirty="0" smtClean="0">
              <a:solidFill>
                <a:srgbClr val="FF66FF"/>
              </a:solidFill>
              <a:latin typeface="HGP明朝E" panose="02020900000000000000" pitchFamily="18" charset="-128"/>
              <a:ea typeface="HGP明朝E" panose="02020900000000000000" pitchFamily="18" charset="-128"/>
            </a:rPr>
            <a:t>檮原村</a:t>
          </a:r>
          <a:endParaRPr kumimoji="1" lang="ja-JP" altLang="en-US" sz="2800" dirty="0">
            <a:solidFill>
              <a:srgbClr val="FF66FF"/>
            </a:solidFill>
            <a:latin typeface="HGP明朝E" panose="02020900000000000000" pitchFamily="18" charset="-128"/>
            <a:ea typeface="HGP明朝E" panose="02020900000000000000" pitchFamily="18" charset="-128"/>
          </a:endParaRPr>
        </a:p>
      </dgm:t>
    </dgm:pt>
    <dgm:pt modelId="{F12AC029-8592-4B01-B992-2E094AAC4EBC}" type="parTrans" cxnId="{25B19D60-132F-4471-8AFC-014479D9481A}">
      <dgm:prSet/>
      <dgm:spPr/>
      <dgm:t>
        <a:bodyPr/>
        <a:lstStyle/>
        <a:p>
          <a:endParaRPr kumimoji="1" lang="ja-JP" altLang="en-US"/>
        </a:p>
      </dgm:t>
    </dgm:pt>
    <dgm:pt modelId="{F4ADCB5B-3BD5-4CB8-849D-92396039B24E}" type="sibTrans" cxnId="{25B19D60-132F-4471-8AFC-014479D9481A}">
      <dgm:prSet/>
      <dgm:spPr/>
      <dgm:t>
        <a:bodyPr/>
        <a:lstStyle/>
        <a:p>
          <a:endParaRPr kumimoji="1" lang="ja-JP" altLang="en-US"/>
        </a:p>
      </dgm:t>
    </dgm:pt>
    <dgm:pt modelId="{2E9A895C-A4DB-4FA3-BEC2-728111EB857B}" type="pres">
      <dgm:prSet presAssocID="{BC5898F3-6546-4AE3-A761-D095BC3113B3}" presName="composite" presStyleCnt="0">
        <dgm:presLayoutVars>
          <dgm:chMax val="5"/>
          <dgm:dir/>
          <dgm:animLvl val="ctr"/>
          <dgm:resizeHandles val="exact"/>
        </dgm:presLayoutVars>
      </dgm:prSet>
      <dgm:spPr/>
      <dgm:t>
        <a:bodyPr/>
        <a:lstStyle/>
        <a:p>
          <a:endParaRPr kumimoji="1" lang="ja-JP" altLang="en-US"/>
        </a:p>
      </dgm:t>
    </dgm:pt>
    <dgm:pt modelId="{49CDA427-E58B-4245-9FA6-F1B743C5813D}" type="pres">
      <dgm:prSet presAssocID="{BC5898F3-6546-4AE3-A761-D095BC3113B3}" presName="cycle" presStyleCnt="0"/>
      <dgm:spPr/>
    </dgm:pt>
    <dgm:pt modelId="{88F8A35C-B6CA-4C5F-B5FE-4288F159D0D2}" type="pres">
      <dgm:prSet presAssocID="{BC5898F3-6546-4AE3-A761-D095BC3113B3}" presName="centerShape" presStyleCnt="0"/>
      <dgm:spPr/>
    </dgm:pt>
    <dgm:pt modelId="{C9D882FE-E570-4894-816B-1C01D1151D75}" type="pres">
      <dgm:prSet presAssocID="{BC5898F3-6546-4AE3-A761-D095BC3113B3}" presName="connSite" presStyleLbl="node1" presStyleIdx="0" presStyleCnt="4"/>
      <dgm:spPr/>
    </dgm:pt>
    <dgm:pt modelId="{0E4B2298-11D8-4F9C-B526-4A7DE92C4050}" type="pres">
      <dgm:prSet presAssocID="{BC5898F3-6546-4AE3-A761-D095BC3113B3}" presName="visible"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07197A4D-A5B2-449E-83EF-C49F88657654}" type="pres">
      <dgm:prSet presAssocID="{49BE48EC-902C-4B61-948D-60EDC4122B60}" presName="Name25" presStyleLbl="parChTrans1D1" presStyleIdx="0" presStyleCnt="3"/>
      <dgm:spPr/>
      <dgm:t>
        <a:bodyPr/>
        <a:lstStyle/>
        <a:p>
          <a:endParaRPr kumimoji="1" lang="ja-JP" altLang="en-US"/>
        </a:p>
      </dgm:t>
    </dgm:pt>
    <dgm:pt modelId="{34E5BD38-9BE8-4970-9B25-B27D62DDC958}" type="pres">
      <dgm:prSet presAssocID="{8EBEA25D-0A25-4B79-9DE4-9771CF1017AE}" presName="node" presStyleCnt="0"/>
      <dgm:spPr/>
    </dgm:pt>
    <dgm:pt modelId="{6A95F2CF-0881-4364-ABFA-358539A7681B}" type="pres">
      <dgm:prSet presAssocID="{8EBEA25D-0A25-4B79-9DE4-9771CF1017AE}" presName="parentNode" presStyleLbl="node1" presStyleIdx="1" presStyleCnt="4">
        <dgm:presLayoutVars>
          <dgm:chMax val="1"/>
          <dgm:bulletEnabled val="1"/>
        </dgm:presLayoutVars>
      </dgm:prSet>
      <dgm:spPr/>
      <dgm:t>
        <a:bodyPr/>
        <a:lstStyle/>
        <a:p>
          <a:endParaRPr kumimoji="1" lang="ja-JP" altLang="en-US"/>
        </a:p>
      </dgm:t>
    </dgm:pt>
    <dgm:pt modelId="{317D42D6-FFF0-4CF8-BA9B-AF80013B62DA}" type="pres">
      <dgm:prSet presAssocID="{8EBEA25D-0A25-4B79-9DE4-9771CF1017AE}" presName="childNode" presStyleLbl="revTx" presStyleIdx="0" presStyleCnt="3">
        <dgm:presLayoutVars>
          <dgm:bulletEnabled val="1"/>
        </dgm:presLayoutVars>
      </dgm:prSet>
      <dgm:spPr/>
      <dgm:t>
        <a:bodyPr/>
        <a:lstStyle/>
        <a:p>
          <a:endParaRPr kumimoji="1" lang="ja-JP" altLang="en-US"/>
        </a:p>
      </dgm:t>
    </dgm:pt>
    <dgm:pt modelId="{6C26F094-04F6-43F1-95CD-8DA5B24E536F}" type="pres">
      <dgm:prSet presAssocID="{F852BE43-35F3-4DD8-8CF2-BAE00927E75B}" presName="Name25" presStyleLbl="parChTrans1D1" presStyleIdx="1" presStyleCnt="3"/>
      <dgm:spPr/>
      <dgm:t>
        <a:bodyPr/>
        <a:lstStyle/>
        <a:p>
          <a:endParaRPr kumimoji="1" lang="ja-JP" altLang="en-US"/>
        </a:p>
      </dgm:t>
    </dgm:pt>
    <dgm:pt modelId="{89538E04-78F5-44C1-AD3E-7842926BADC8}" type="pres">
      <dgm:prSet presAssocID="{83EE528F-FBD2-4AC6-866A-54FABD200CBF}" presName="node" presStyleCnt="0"/>
      <dgm:spPr/>
    </dgm:pt>
    <dgm:pt modelId="{D29AE641-6E88-4DB9-8BAE-FB4E3CE61FDE}" type="pres">
      <dgm:prSet presAssocID="{83EE528F-FBD2-4AC6-866A-54FABD200CBF}" presName="parentNode" presStyleLbl="node1" presStyleIdx="2" presStyleCnt="4" custScaleX="109404">
        <dgm:presLayoutVars>
          <dgm:chMax val="1"/>
          <dgm:bulletEnabled val="1"/>
        </dgm:presLayoutVars>
      </dgm:prSet>
      <dgm:spPr/>
      <dgm:t>
        <a:bodyPr/>
        <a:lstStyle/>
        <a:p>
          <a:endParaRPr kumimoji="1" lang="ja-JP" altLang="en-US"/>
        </a:p>
      </dgm:t>
    </dgm:pt>
    <dgm:pt modelId="{8BD348DC-B4E3-48C5-93E9-FB6FC48E0B2B}" type="pres">
      <dgm:prSet presAssocID="{83EE528F-FBD2-4AC6-866A-54FABD200CBF}" presName="childNode" presStyleLbl="revTx" presStyleIdx="1" presStyleCnt="3">
        <dgm:presLayoutVars>
          <dgm:bulletEnabled val="1"/>
        </dgm:presLayoutVars>
      </dgm:prSet>
      <dgm:spPr/>
      <dgm:t>
        <a:bodyPr/>
        <a:lstStyle/>
        <a:p>
          <a:endParaRPr kumimoji="1" lang="ja-JP" altLang="en-US"/>
        </a:p>
      </dgm:t>
    </dgm:pt>
    <dgm:pt modelId="{C5375716-79B6-4524-BDE9-1F85526A11E3}" type="pres">
      <dgm:prSet presAssocID="{C2A2C223-3730-48EF-A281-3CBF389D3F18}" presName="Name25" presStyleLbl="parChTrans1D1" presStyleIdx="2" presStyleCnt="3"/>
      <dgm:spPr/>
      <dgm:t>
        <a:bodyPr/>
        <a:lstStyle/>
        <a:p>
          <a:endParaRPr kumimoji="1" lang="ja-JP" altLang="en-US"/>
        </a:p>
      </dgm:t>
    </dgm:pt>
    <dgm:pt modelId="{45AFEA88-6FF7-4B55-A4D4-11B5A33FD590}" type="pres">
      <dgm:prSet presAssocID="{E88FCAFE-7ED4-4576-8780-080B152D2949}" presName="node" presStyleCnt="0"/>
      <dgm:spPr/>
    </dgm:pt>
    <dgm:pt modelId="{314F4BC5-E863-41CC-8C61-59352809B368}" type="pres">
      <dgm:prSet presAssocID="{E88FCAFE-7ED4-4576-8780-080B152D2949}" presName="parentNode" presStyleLbl="node1" presStyleIdx="3" presStyleCnt="4">
        <dgm:presLayoutVars>
          <dgm:chMax val="1"/>
          <dgm:bulletEnabled val="1"/>
        </dgm:presLayoutVars>
      </dgm:prSet>
      <dgm:spPr/>
      <dgm:t>
        <a:bodyPr/>
        <a:lstStyle/>
        <a:p>
          <a:endParaRPr kumimoji="1" lang="ja-JP" altLang="en-US"/>
        </a:p>
      </dgm:t>
    </dgm:pt>
    <dgm:pt modelId="{2CB22330-B0F4-4DDA-B4F7-F2BC1696F537}" type="pres">
      <dgm:prSet presAssocID="{E88FCAFE-7ED4-4576-8780-080B152D2949}" presName="childNode" presStyleLbl="revTx" presStyleIdx="2" presStyleCnt="3">
        <dgm:presLayoutVars>
          <dgm:bulletEnabled val="1"/>
        </dgm:presLayoutVars>
      </dgm:prSet>
      <dgm:spPr/>
      <dgm:t>
        <a:bodyPr/>
        <a:lstStyle/>
        <a:p>
          <a:endParaRPr kumimoji="1" lang="ja-JP" altLang="en-US"/>
        </a:p>
      </dgm:t>
    </dgm:pt>
  </dgm:ptLst>
  <dgm:cxnLst>
    <dgm:cxn modelId="{72A3F18C-F693-4F9E-BF33-FDB1ACC2B84B}" type="presOf" srcId="{0247C43C-BC7C-4AC6-909F-79F458DA4215}" destId="{2CB22330-B0F4-4DDA-B4F7-F2BC1696F537}" srcOrd="0" destOrd="1" presId="urn:microsoft.com/office/officeart/2005/8/layout/radial2"/>
    <dgm:cxn modelId="{E4504912-AB7E-4660-91FA-D179DD416571}" srcId="{83EE528F-FBD2-4AC6-866A-54FABD200CBF}" destId="{9A47E0A2-414D-4BA7-9E32-DC131158E01C}" srcOrd="0" destOrd="0" parTransId="{72241DA9-EDEE-4847-ACDD-697BCA986AE9}" sibTransId="{4CF1B475-2A31-4FED-BB7B-A414836DB9EC}"/>
    <dgm:cxn modelId="{40A35F61-AD5E-444D-A127-4D6D5F65FF04}" srcId="{BC5898F3-6546-4AE3-A761-D095BC3113B3}" destId="{83EE528F-FBD2-4AC6-866A-54FABD200CBF}" srcOrd="1" destOrd="0" parTransId="{F852BE43-35F3-4DD8-8CF2-BAE00927E75B}" sibTransId="{263C3129-E29F-4DA9-8059-8890038C1FC1}"/>
    <dgm:cxn modelId="{EF45D788-2D62-4582-BB24-EEB8992AF713}" type="presOf" srcId="{BC5898F3-6546-4AE3-A761-D095BC3113B3}" destId="{2E9A895C-A4DB-4FA3-BEC2-728111EB857B}" srcOrd="0" destOrd="0" presId="urn:microsoft.com/office/officeart/2005/8/layout/radial2"/>
    <dgm:cxn modelId="{173114A5-83C6-484E-8B1E-A235693B05CB}" type="presOf" srcId="{8EBEA25D-0A25-4B79-9DE4-9771CF1017AE}" destId="{6A95F2CF-0881-4364-ABFA-358539A7681B}" srcOrd="0" destOrd="0" presId="urn:microsoft.com/office/officeart/2005/8/layout/radial2"/>
    <dgm:cxn modelId="{57E9A133-D478-4CCC-9DFF-D3CA108A17D6}" type="presOf" srcId="{C2A2C223-3730-48EF-A281-3CBF389D3F18}" destId="{C5375716-79B6-4524-BDE9-1F85526A11E3}" srcOrd="0" destOrd="0" presId="urn:microsoft.com/office/officeart/2005/8/layout/radial2"/>
    <dgm:cxn modelId="{B392C2AD-C18F-453D-A8C5-112B25C602D5}" type="presOf" srcId="{9A47E0A2-414D-4BA7-9E32-DC131158E01C}" destId="{8BD348DC-B4E3-48C5-93E9-FB6FC48E0B2B}" srcOrd="0" destOrd="0" presId="urn:microsoft.com/office/officeart/2005/8/layout/radial2"/>
    <dgm:cxn modelId="{65732051-E30C-49C8-94EF-89C785460172}" srcId="{8EBEA25D-0A25-4B79-9DE4-9771CF1017AE}" destId="{6AD71193-CF9B-4C8B-8F8B-AAC0664779CE}" srcOrd="0" destOrd="0" parTransId="{1F2D6B24-8900-47ED-BD4F-92D25D5D7C1A}" sibTransId="{E55B5D54-34A9-4E79-9803-E9D261457377}"/>
    <dgm:cxn modelId="{DB2D6A7A-AF56-42DB-ABEE-BCBE776947C1}" srcId="{BC5898F3-6546-4AE3-A761-D095BC3113B3}" destId="{8EBEA25D-0A25-4B79-9DE4-9771CF1017AE}" srcOrd="0" destOrd="0" parTransId="{49BE48EC-902C-4B61-948D-60EDC4122B60}" sibTransId="{5E8BA719-FA88-4A01-BC89-CE3502D2FD64}"/>
    <dgm:cxn modelId="{D251A269-F6B7-435E-98B5-C925F87CF2E6}" type="presOf" srcId="{49BE48EC-902C-4B61-948D-60EDC4122B60}" destId="{07197A4D-A5B2-449E-83EF-C49F88657654}" srcOrd="0" destOrd="0" presId="urn:microsoft.com/office/officeart/2005/8/layout/radial2"/>
    <dgm:cxn modelId="{5C0C4E03-F9E1-42FE-9AAC-2C399C3C5912}" type="presOf" srcId="{BECE1045-C1CD-422F-BEFC-46E0F8ED0D31}" destId="{2CB22330-B0F4-4DDA-B4F7-F2BC1696F537}" srcOrd="0" destOrd="0" presId="urn:microsoft.com/office/officeart/2005/8/layout/radial2"/>
    <dgm:cxn modelId="{EEC41A76-6F85-46C9-AED3-D1B25873E4AD}" srcId="{E88FCAFE-7ED4-4576-8780-080B152D2949}" destId="{BECE1045-C1CD-422F-BEFC-46E0F8ED0D31}" srcOrd="0" destOrd="0" parTransId="{782C1CAC-6EAA-4F65-8FC4-775440F7C858}" sibTransId="{AD34A1D2-21C1-4C23-A40E-C9D6058B55D4}"/>
    <dgm:cxn modelId="{27B9E2D9-11D3-4EAC-999D-FA99A583DBC1}" type="presOf" srcId="{F852BE43-35F3-4DD8-8CF2-BAE00927E75B}" destId="{6C26F094-04F6-43F1-95CD-8DA5B24E536F}" srcOrd="0" destOrd="0" presId="urn:microsoft.com/office/officeart/2005/8/layout/radial2"/>
    <dgm:cxn modelId="{25B19D60-132F-4471-8AFC-014479D9481A}" srcId="{E88FCAFE-7ED4-4576-8780-080B152D2949}" destId="{0247C43C-BC7C-4AC6-909F-79F458DA4215}" srcOrd="1" destOrd="0" parTransId="{F12AC029-8592-4B01-B992-2E094AAC4EBC}" sibTransId="{F4ADCB5B-3BD5-4CB8-849D-92396039B24E}"/>
    <dgm:cxn modelId="{FAC16AAC-8C97-4FA4-B768-097601264818}" type="presOf" srcId="{6AD71193-CF9B-4C8B-8F8B-AAC0664779CE}" destId="{317D42D6-FFF0-4CF8-BA9B-AF80013B62DA}" srcOrd="0" destOrd="0" presId="urn:microsoft.com/office/officeart/2005/8/layout/radial2"/>
    <dgm:cxn modelId="{9E8700C1-061B-425C-8053-94C461180C3C}" srcId="{83EE528F-FBD2-4AC6-866A-54FABD200CBF}" destId="{3EFC3017-DA27-4E67-A0C9-04F9C75256EE}" srcOrd="1" destOrd="0" parTransId="{42E4C30D-E26F-4148-8A1C-EA49F467272F}" sibTransId="{5F125732-E71D-4FDC-9447-8B2D98EAC263}"/>
    <dgm:cxn modelId="{24623AD5-7B78-4CA7-B23A-219DDD069390}" type="presOf" srcId="{83EE528F-FBD2-4AC6-866A-54FABD200CBF}" destId="{D29AE641-6E88-4DB9-8BAE-FB4E3CE61FDE}" srcOrd="0" destOrd="0" presId="urn:microsoft.com/office/officeart/2005/8/layout/radial2"/>
    <dgm:cxn modelId="{4E7D6EF5-6445-43F5-86A3-CAE59766214F}" type="presOf" srcId="{E88FCAFE-7ED4-4576-8780-080B152D2949}" destId="{314F4BC5-E863-41CC-8C61-59352809B368}" srcOrd="0" destOrd="0" presId="urn:microsoft.com/office/officeart/2005/8/layout/radial2"/>
    <dgm:cxn modelId="{2F8B01EF-F9DB-439A-B098-18C7525DD96A}" srcId="{BC5898F3-6546-4AE3-A761-D095BC3113B3}" destId="{E88FCAFE-7ED4-4576-8780-080B152D2949}" srcOrd="2" destOrd="0" parTransId="{C2A2C223-3730-48EF-A281-3CBF389D3F18}" sibTransId="{3B80C611-FE29-4790-94E5-23F9AF8F86FE}"/>
    <dgm:cxn modelId="{7A1D2798-72E0-42CA-AA28-367D065C16E0}" srcId="{8EBEA25D-0A25-4B79-9DE4-9771CF1017AE}" destId="{2E7E982F-17AD-4E8B-892D-B962BD1AB377}" srcOrd="1" destOrd="0" parTransId="{FFF397F3-7A06-40D3-9A72-AFE05463C4FC}" sibTransId="{0BA908F7-F6DD-431C-8580-1478B6EC9C72}"/>
    <dgm:cxn modelId="{E28695EA-4839-4A21-A20E-1BC4864AF0C6}" type="presOf" srcId="{3EFC3017-DA27-4E67-A0C9-04F9C75256EE}" destId="{8BD348DC-B4E3-48C5-93E9-FB6FC48E0B2B}" srcOrd="0" destOrd="1" presId="urn:microsoft.com/office/officeart/2005/8/layout/radial2"/>
    <dgm:cxn modelId="{E56C93E7-6A17-4FFF-BC0E-AD37E6B58786}" type="presOf" srcId="{2E7E982F-17AD-4E8B-892D-B962BD1AB377}" destId="{317D42D6-FFF0-4CF8-BA9B-AF80013B62DA}" srcOrd="0" destOrd="1" presId="urn:microsoft.com/office/officeart/2005/8/layout/radial2"/>
    <dgm:cxn modelId="{FD4CD0FF-3183-466A-A130-8DDF2ED3BA8D}" type="presParOf" srcId="{2E9A895C-A4DB-4FA3-BEC2-728111EB857B}" destId="{49CDA427-E58B-4245-9FA6-F1B743C5813D}" srcOrd="0" destOrd="0" presId="urn:microsoft.com/office/officeart/2005/8/layout/radial2"/>
    <dgm:cxn modelId="{CE81963D-6E24-4F13-BDB4-182FADA8EF01}" type="presParOf" srcId="{49CDA427-E58B-4245-9FA6-F1B743C5813D}" destId="{88F8A35C-B6CA-4C5F-B5FE-4288F159D0D2}" srcOrd="0" destOrd="0" presId="urn:microsoft.com/office/officeart/2005/8/layout/radial2"/>
    <dgm:cxn modelId="{AE0E77EF-C3CF-4816-9781-6B8DAE3EEECB}" type="presParOf" srcId="{88F8A35C-B6CA-4C5F-B5FE-4288F159D0D2}" destId="{C9D882FE-E570-4894-816B-1C01D1151D75}" srcOrd="0" destOrd="0" presId="urn:microsoft.com/office/officeart/2005/8/layout/radial2"/>
    <dgm:cxn modelId="{B7843F7E-4CF6-4461-907D-F10E0077DC12}" type="presParOf" srcId="{88F8A35C-B6CA-4C5F-B5FE-4288F159D0D2}" destId="{0E4B2298-11D8-4F9C-B526-4A7DE92C4050}" srcOrd="1" destOrd="0" presId="urn:microsoft.com/office/officeart/2005/8/layout/radial2"/>
    <dgm:cxn modelId="{1C9E11DC-3BED-4D84-8CFE-833A55EA62C0}" type="presParOf" srcId="{49CDA427-E58B-4245-9FA6-F1B743C5813D}" destId="{07197A4D-A5B2-449E-83EF-C49F88657654}" srcOrd="1" destOrd="0" presId="urn:microsoft.com/office/officeart/2005/8/layout/radial2"/>
    <dgm:cxn modelId="{641D14B4-565F-428A-969B-7A54884ADCB7}" type="presParOf" srcId="{49CDA427-E58B-4245-9FA6-F1B743C5813D}" destId="{34E5BD38-9BE8-4970-9B25-B27D62DDC958}" srcOrd="2" destOrd="0" presId="urn:microsoft.com/office/officeart/2005/8/layout/radial2"/>
    <dgm:cxn modelId="{9E5E41B1-3FA6-4B0A-B33C-3685E9B8E94B}" type="presParOf" srcId="{34E5BD38-9BE8-4970-9B25-B27D62DDC958}" destId="{6A95F2CF-0881-4364-ABFA-358539A7681B}" srcOrd="0" destOrd="0" presId="urn:microsoft.com/office/officeart/2005/8/layout/radial2"/>
    <dgm:cxn modelId="{79EA767C-CEAB-4EA8-882B-705AC6115A22}" type="presParOf" srcId="{34E5BD38-9BE8-4970-9B25-B27D62DDC958}" destId="{317D42D6-FFF0-4CF8-BA9B-AF80013B62DA}" srcOrd="1" destOrd="0" presId="urn:microsoft.com/office/officeart/2005/8/layout/radial2"/>
    <dgm:cxn modelId="{9D14D4B2-0CC0-435E-907B-957782778FEC}" type="presParOf" srcId="{49CDA427-E58B-4245-9FA6-F1B743C5813D}" destId="{6C26F094-04F6-43F1-95CD-8DA5B24E536F}" srcOrd="3" destOrd="0" presId="urn:microsoft.com/office/officeart/2005/8/layout/radial2"/>
    <dgm:cxn modelId="{D9B47F0F-DB21-4A34-A50F-7206F5B34D25}" type="presParOf" srcId="{49CDA427-E58B-4245-9FA6-F1B743C5813D}" destId="{89538E04-78F5-44C1-AD3E-7842926BADC8}" srcOrd="4" destOrd="0" presId="urn:microsoft.com/office/officeart/2005/8/layout/radial2"/>
    <dgm:cxn modelId="{B98EC0B1-4448-45BD-BCC9-E03597EA1E94}" type="presParOf" srcId="{89538E04-78F5-44C1-AD3E-7842926BADC8}" destId="{D29AE641-6E88-4DB9-8BAE-FB4E3CE61FDE}" srcOrd="0" destOrd="0" presId="urn:microsoft.com/office/officeart/2005/8/layout/radial2"/>
    <dgm:cxn modelId="{17EC2B33-D73A-4BC1-ABDC-80B2A1E8C4EA}" type="presParOf" srcId="{89538E04-78F5-44C1-AD3E-7842926BADC8}" destId="{8BD348DC-B4E3-48C5-93E9-FB6FC48E0B2B}" srcOrd="1" destOrd="0" presId="urn:microsoft.com/office/officeart/2005/8/layout/radial2"/>
    <dgm:cxn modelId="{66F35598-837F-430D-A742-415B1857CBC2}" type="presParOf" srcId="{49CDA427-E58B-4245-9FA6-F1B743C5813D}" destId="{C5375716-79B6-4524-BDE9-1F85526A11E3}" srcOrd="5" destOrd="0" presId="urn:microsoft.com/office/officeart/2005/8/layout/radial2"/>
    <dgm:cxn modelId="{EA3FE0DC-771B-4D20-9665-2CF82BEA22C3}" type="presParOf" srcId="{49CDA427-E58B-4245-9FA6-F1B743C5813D}" destId="{45AFEA88-6FF7-4B55-A4D4-11B5A33FD590}" srcOrd="6" destOrd="0" presId="urn:microsoft.com/office/officeart/2005/8/layout/radial2"/>
    <dgm:cxn modelId="{F2FDC0CD-21EB-464E-B7B3-4EB96D493603}" type="presParOf" srcId="{45AFEA88-6FF7-4B55-A4D4-11B5A33FD590}" destId="{314F4BC5-E863-41CC-8C61-59352809B368}" srcOrd="0" destOrd="0" presId="urn:microsoft.com/office/officeart/2005/8/layout/radial2"/>
    <dgm:cxn modelId="{FC606435-8B35-4BED-BC08-C276E4BB634C}" type="presParOf" srcId="{45AFEA88-6FF7-4B55-A4D4-11B5A33FD590}" destId="{2CB22330-B0F4-4DDA-B4F7-F2BC1696F53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ED6ED-65BF-4303-ABA4-9074B3B09927}" type="doc">
      <dgm:prSet loTypeId="urn:microsoft.com/office/officeart/2005/8/layout/pyramid3" loCatId="pyramid" qsTypeId="urn:microsoft.com/office/officeart/2005/8/quickstyle/3d2" qsCatId="3D" csTypeId="urn:microsoft.com/office/officeart/2005/8/colors/colorful5" csCatId="colorful" phldr="1"/>
      <dgm:spPr/>
    </dgm:pt>
    <dgm:pt modelId="{61055F17-20C8-44EC-897D-271AA6BF97CF}">
      <dgm:prSet phldrT="[テキスト]" custT="1"/>
      <dgm:spPr>
        <a:solidFill>
          <a:schemeClr val="accent5"/>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6000" b="1" cap="none" spc="0" dirty="0" smtClean="0">
              <a:ln w="11430"/>
              <a:solidFill>
                <a:srgbClr val="FFFF00"/>
              </a:solidFill>
              <a:effectLst>
                <a:outerShdw blurRad="50800" dist="39000" dir="5460000" algn="tl">
                  <a:srgbClr val="000000">
                    <a:alpha val="38000"/>
                  </a:srgbClr>
                </a:outerShdw>
              </a:effectLst>
            </a:rPr>
            <a:t>公助</a:t>
          </a:r>
          <a:endParaRPr kumimoji="1" lang="ja-JP" altLang="en-US" sz="6000" b="1" cap="none" spc="0" dirty="0">
            <a:ln w="11430"/>
            <a:solidFill>
              <a:srgbClr val="FFFF00"/>
            </a:solidFill>
            <a:effectLst>
              <a:outerShdw blurRad="50800" dist="39000" dir="5460000" algn="tl">
                <a:srgbClr val="000000">
                  <a:alpha val="38000"/>
                </a:srgbClr>
              </a:outerShdw>
            </a:effectLst>
          </a:endParaRPr>
        </a:p>
      </dgm:t>
    </dgm:pt>
    <dgm:pt modelId="{2C9D6BCA-6DF5-41C5-8085-9D365E748B0A}" type="parTrans" cxnId="{869B1904-7067-4FDB-BD61-D0B7BC9B6477}">
      <dgm:prSet/>
      <dgm:spPr/>
      <dgm:t>
        <a:bodyPr/>
        <a:lstStyle/>
        <a:p>
          <a:endParaRPr kumimoji="1" lang="ja-JP" altLang="en-US" b="1" cap="none" spc="0">
            <a:ln w="11430"/>
            <a:solidFill>
              <a:srgbClr val="FFFF00"/>
            </a:solidFill>
            <a:effectLst>
              <a:outerShdw blurRad="50800" dist="39000" dir="5460000" algn="tl">
                <a:srgbClr val="000000">
                  <a:alpha val="38000"/>
                </a:srgbClr>
              </a:outerShdw>
            </a:effectLst>
          </a:endParaRPr>
        </a:p>
      </dgm:t>
    </dgm:pt>
    <dgm:pt modelId="{47CD247D-B105-4F4A-9D23-6204297A6244}" type="sibTrans" cxnId="{869B1904-7067-4FDB-BD61-D0B7BC9B6477}">
      <dgm:prSet/>
      <dgm:spPr/>
      <dgm:t>
        <a:bodyPr/>
        <a:lstStyle/>
        <a:p>
          <a:endParaRPr kumimoji="1" lang="ja-JP" altLang="en-US" b="1" cap="none" spc="0">
            <a:ln w="11430"/>
            <a:solidFill>
              <a:srgbClr val="FFFF00"/>
            </a:solidFill>
            <a:effectLst>
              <a:outerShdw blurRad="50800" dist="39000" dir="5460000" algn="tl">
                <a:srgbClr val="000000">
                  <a:alpha val="38000"/>
                </a:srgbClr>
              </a:outerShdw>
            </a:effectLst>
          </a:endParaRPr>
        </a:p>
      </dgm:t>
    </dgm:pt>
    <dgm:pt modelId="{BF7EAA28-73AE-428D-BB46-B3E7367F0396}">
      <dgm:prSet phldrT="[テキスト]" custT="1"/>
      <dgm:spPr>
        <a:solidFill>
          <a:srgbClr val="00B05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000" b="1" cap="none" spc="0" dirty="0" smtClean="0">
              <a:ln w="11430"/>
              <a:solidFill>
                <a:schemeClr val="bg2">
                  <a:lumMod val="40000"/>
                  <a:lumOff val="60000"/>
                </a:schemeClr>
              </a:solidFill>
              <a:effectLst>
                <a:outerShdw blurRad="50800" dist="39000" dir="5460000" algn="tl">
                  <a:srgbClr val="000000">
                    <a:alpha val="38000"/>
                  </a:srgbClr>
                </a:outerShdw>
              </a:effectLst>
            </a:rPr>
            <a:t>共助</a:t>
          </a:r>
          <a:endParaRPr kumimoji="1" lang="ja-JP" altLang="en-US" sz="4000" b="1" cap="none" spc="0" dirty="0">
            <a:ln w="11430"/>
            <a:solidFill>
              <a:schemeClr val="bg2">
                <a:lumMod val="40000"/>
                <a:lumOff val="60000"/>
              </a:schemeClr>
            </a:solidFill>
            <a:effectLst>
              <a:outerShdw blurRad="50800" dist="39000" dir="5460000" algn="tl">
                <a:srgbClr val="000000">
                  <a:alpha val="38000"/>
                </a:srgbClr>
              </a:outerShdw>
            </a:effectLst>
          </a:endParaRPr>
        </a:p>
      </dgm:t>
    </dgm:pt>
    <dgm:pt modelId="{66687A44-8D36-4214-A65C-E2A2D013CC45}" type="parTrans" cxnId="{7B09BC52-29F8-431F-8E0C-CC299A13C7F8}">
      <dgm:prSet/>
      <dgm:spPr/>
      <dgm:t>
        <a:bodyPr/>
        <a:lstStyle/>
        <a:p>
          <a:endParaRPr kumimoji="1" lang="ja-JP" altLang="en-US" b="1" cap="none" spc="0">
            <a:ln w="11430"/>
            <a:solidFill>
              <a:srgbClr val="FFFF00"/>
            </a:solidFill>
            <a:effectLst>
              <a:outerShdw blurRad="50800" dist="39000" dir="5460000" algn="tl">
                <a:srgbClr val="000000">
                  <a:alpha val="38000"/>
                </a:srgbClr>
              </a:outerShdw>
            </a:effectLst>
          </a:endParaRPr>
        </a:p>
      </dgm:t>
    </dgm:pt>
    <dgm:pt modelId="{ED9C0543-A8E9-49A2-9973-D559D067E773}" type="sibTrans" cxnId="{7B09BC52-29F8-431F-8E0C-CC299A13C7F8}">
      <dgm:prSet/>
      <dgm:spPr/>
      <dgm:t>
        <a:bodyPr/>
        <a:lstStyle/>
        <a:p>
          <a:endParaRPr kumimoji="1" lang="ja-JP" altLang="en-US" b="1" cap="none" spc="0">
            <a:ln w="11430"/>
            <a:solidFill>
              <a:srgbClr val="FFFF00"/>
            </a:solidFill>
            <a:effectLst>
              <a:outerShdw blurRad="50800" dist="39000" dir="5460000" algn="tl">
                <a:srgbClr val="000000">
                  <a:alpha val="38000"/>
                </a:srgbClr>
              </a:outerShdw>
            </a:effectLst>
          </a:endParaRPr>
        </a:p>
      </dgm:t>
    </dgm:pt>
    <dgm:pt modelId="{E3E3A681-4D81-4AD2-9D0C-6E53B7E3C3B6}">
      <dgm:prSet phldrT="[テキスト]" custT="1"/>
      <dgm:spPr>
        <a:solidFill>
          <a:schemeClr val="accent6"/>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000" b="1" cap="none" spc="0" dirty="0" smtClean="0">
              <a:ln w="11430"/>
              <a:solidFill>
                <a:srgbClr val="00FFFF"/>
              </a:solidFill>
              <a:effectLst>
                <a:outerShdw blurRad="50800" dist="39000" dir="5460000" algn="tl">
                  <a:srgbClr val="000000">
                    <a:alpha val="38000"/>
                  </a:srgbClr>
                </a:outerShdw>
              </a:effectLst>
            </a:rPr>
            <a:t>自助</a:t>
          </a:r>
          <a:endParaRPr kumimoji="1" lang="ja-JP" altLang="en-US" sz="4000" b="1" cap="none" spc="0" dirty="0">
            <a:ln w="11430"/>
            <a:solidFill>
              <a:srgbClr val="00FFFF"/>
            </a:solidFill>
            <a:effectLst>
              <a:outerShdw blurRad="50800" dist="39000" dir="5460000" algn="tl">
                <a:srgbClr val="000000">
                  <a:alpha val="38000"/>
                </a:srgbClr>
              </a:outerShdw>
            </a:effectLst>
          </a:endParaRPr>
        </a:p>
      </dgm:t>
    </dgm:pt>
    <dgm:pt modelId="{3DDCD899-9490-410A-AFF3-E29DC6008060}" type="parTrans" cxnId="{FF19EF35-919E-438F-B88A-C8019D208666}">
      <dgm:prSet/>
      <dgm:spPr/>
      <dgm:t>
        <a:bodyPr/>
        <a:lstStyle/>
        <a:p>
          <a:endParaRPr kumimoji="1" lang="ja-JP" altLang="en-US" b="1" cap="none" spc="0">
            <a:ln w="11430"/>
            <a:solidFill>
              <a:srgbClr val="FFFF00"/>
            </a:solidFill>
            <a:effectLst>
              <a:outerShdw blurRad="50800" dist="39000" dir="5460000" algn="tl">
                <a:srgbClr val="000000">
                  <a:alpha val="38000"/>
                </a:srgbClr>
              </a:outerShdw>
            </a:effectLst>
          </a:endParaRPr>
        </a:p>
      </dgm:t>
    </dgm:pt>
    <dgm:pt modelId="{6C501A8E-B026-49F3-A208-80C9105EE52B}" type="sibTrans" cxnId="{FF19EF35-919E-438F-B88A-C8019D208666}">
      <dgm:prSet/>
      <dgm:spPr/>
      <dgm:t>
        <a:bodyPr/>
        <a:lstStyle/>
        <a:p>
          <a:endParaRPr kumimoji="1" lang="ja-JP" altLang="en-US" b="1" cap="none" spc="0">
            <a:ln w="11430"/>
            <a:solidFill>
              <a:srgbClr val="FFFF00"/>
            </a:solidFill>
            <a:effectLst>
              <a:outerShdw blurRad="50800" dist="39000" dir="5460000" algn="tl">
                <a:srgbClr val="000000">
                  <a:alpha val="38000"/>
                </a:srgbClr>
              </a:outerShdw>
            </a:effectLst>
          </a:endParaRPr>
        </a:p>
      </dgm:t>
    </dgm:pt>
    <dgm:pt modelId="{25B96800-9F7E-4377-9A61-D07BA5ED56B9}" type="pres">
      <dgm:prSet presAssocID="{33CED6ED-65BF-4303-ABA4-9074B3B09927}" presName="Name0" presStyleCnt="0">
        <dgm:presLayoutVars>
          <dgm:dir/>
          <dgm:animLvl val="lvl"/>
          <dgm:resizeHandles val="exact"/>
        </dgm:presLayoutVars>
      </dgm:prSet>
      <dgm:spPr/>
    </dgm:pt>
    <dgm:pt modelId="{FDBEB77F-3220-4E26-92FB-9A4D13F1FD11}" type="pres">
      <dgm:prSet presAssocID="{61055F17-20C8-44EC-897D-271AA6BF97CF}" presName="Name8" presStyleCnt="0"/>
      <dgm:spPr/>
    </dgm:pt>
    <dgm:pt modelId="{C0241C92-BF9E-42FF-B0E1-C12C6C9CA0C1}" type="pres">
      <dgm:prSet presAssocID="{61055F17-20C8-44EC-897D-271AA6BF97CF}" presName="level" presStyleLbl="node1" presStyleIdx="0" presStyleCnt="3">
        <dgm:presLayoutVars>
          <dgm:chMax val="1"/>
          <dgm:bulletEnabled val="1"/>
        </dgm:presLayoutVars>
      </dgm:prSet>
      <dgm:spPr/>
      <dgm:t>
        <a:bodyPr/>
        <a:lstStyle/>
        <a:p>
          <a:endParaRPr kumimoji="1" lang="ja-JP" altLang="en-US"/>
        </a:p>
      </dgm:t>
    </dgm:pt>
    <dgm:pt modelId="{081C3369-2D7D-4B36-943E-F875BB410C07}" type="pres">
      <dgm:prSet presAssocID="{61055F17-20C8-44EC-897D-271AA6BF97CF}" presName="levelTx" presStyleLbl="revTx" presStyleIdx="0" presStyleCnt="0">
        <dgm:presLayoutVars>
          <dgm:chMax val="1"/>
          <dgm:bulletEnabled val="1"/>
        </dgm:presLayoutVars>
      </dgm:prSet>
      <dgm:spPr/>
      <dgm:t>
        <a:bodyPr/>
        <a:lstStyle/>
        <a:p>
          <a:endParaRPr kumimoji="1" lang="ja-JP" altLang="en-US"/>
        </a:p>
      </dgm:t>
    </dgm:pt>
    <dgm:pt modelId="{570A56CD-B98D-43BA-B370-B3CA0F9246D6}" type="pres">
      <dgm:prSet presAssocID="{BF7EAA28-73AE-428D-BB46-B3E7367F0396}" presName="Name8" presStyleCnt="0"/>
      <dgm:spPr/>
    </dgm:pt>
    <dgm:pt modelId="{B9E30E96-13D8-40F7-877F-4EF81493353B}" type="pres">
      <dgm:prSet presAssocID="{BF7EAA28-73AE-428D-BB46-B3E7367F0396}" presName="level" presStyleLbl="node1" presStyleIdx="1" presStyleCnt="3">
        <dgm:presLayoutVars>
          <dgm:chMax val="1"/>
          <dgm:bulletEnabled val="1"/>
        </dgm:presLayoutVars>
      </dgm:prSet>
      <dgm:spPr/>
      <dgm:t>
        <a:bodyPr/>
        <a:lstStyle/>
        <a:p>
          <a:endParaRPr kumimoji="1" lang="ja-JP" altLang="en-US"/>
        </a:p>
      </dgm:t>
    </dgm:pt>
    <dgm:pt modelId="{550936C5-4ED1-4DB5-B751-102C07405EBE}" type="pres">
      <dgm:prSet presAssocID="{BF7EAA28-73AE-428D-BB46-B3E7367F0396}" presName="levelTx" presStyleLbl="revTx" presStyleIdx="0" presStyleCnt="0">
        <dgm:presLayoutVars>
          <dgm:chMax val="1"/>
          <dgm:bulletEnabled val="1"/>
        </dgm:presLayoutVars>
      </dgm:prSet>
      <dgm:spPr/>
      <dgm:t>
        <a:bodyPr/>
        <a:lstStyle/>
        <a:p>
          <a:endParaRPr kumimoji="1" lang="ja-JP" altLang="en-US"/>
        </a:p>
      </dgm:t>
    </dgm:pt>
    <dgm:pt modelId="{AC464680-45CA-47C2-91E6-276C2BB6C2BA}" type="pres">
      <dgm:prSet presAssocID="{E3E3A681-4D81-4AD2-9D0C-6E53B7E3C3B6}" presName="Name8" presStyleCnt="0"/>
      <dgm:spPr/>
    </dgm:pt>
    <dgm:pt modelId="{F11CEE22-1008-4012-A033-87F6CA51B4BC}" type="pres">
      <dgm:prSet presAssocID="{E3E3A681-4D81-4AD2-9D0C-6E53B7E3C3B6}" presName="level" presStyleLbl="node1" presStyleIdx="2" presStyleCnt="3">
        <dgm:presLayoutVars>
          <dgm:chMax val="1"/>
          <dgm:bulletEnabled val="1"/>
        </dgm:presLayoutVars>
      </dgm:prSet>
      <dgm:spPr/>
      <dgm:t>
        <a:bodyPr/>
        <a:lstStyle/>
        <a:p>
          <a:endParaRPr kumimoji="1" lang="ja-JP" altLang="en-US"/>
        </a:p>
      </dgm:t>
    </dgm:pt>
    <dgm:pt modelId="{B7BB0CF2-55FE-4470-B1A1-2CBA410F0406}" type="pres">
      <dgm:prSet presAssocID="{E3E3A681-4D81-4AD2-9D0C-6E53B7E3C3B6}" presName="levelTx" presStyleLbl="revTx" presStyleIdx="0" presStyleCnt="0">
        <dgm:presLayoutVars>
          <dgm:chMax val="1"/>
          <dgm:bulletEnabled val="1"/>
        </dgm:presLayoutVars>
      </dgm:prSet>
      <dgm:spPr/>
      <dgm:t>
        <a:bodyPr/>
        <a:lstStyle/>
        <a:p>
          <a:endParaRPr kumimoji="1" lang="ja-JP" altLang="en-US"/>
        </a:p>
      </dgm:t>
    </dgm:pt>
  </dgm:ptLst>
  <dgm:cxnLst>
    <dgm:cxn modelId="{7B09BC52-29F8-431F-8E0C-CC299A13C7F8}" srcId="{33CED6ED-65BF-4303-ABA4-9074B3B09927}" destId="{BF7EAA28-73AE-428D-BB46-B3E7367F0396}" srcOrd="1" destOrd="0" parTransId="{66687A44-8D36-4214-A65C-E2A2D013CC45}" sibTransId="{ED9C0543-A8E9-49A2-9973-D559D067E773}"/>
    <dgm:cxn modelId="{E7349B11-798D-4C79-98C2-E740391BE8A5}" type="presOf" srcId="{61055F17-20C8-44EC-897D-271AA6BF97CF}" destId="{081C3369-2D7D-4B36-943E-F875BB410C07}" srcOrd="1" destOrd="0" presId="urn:microsoft.com/office/officeart/2005/8/layout/pyramid3"/>
    <dgm:cxn modelId="{FF19EF35-919E-438F-B88A-C8019D208666}" srcId="{33CED6ED-65BF-4303-ABA4-9074B3B09927}" destId="{E3E3A681-4D81-4AD2-9D0C-6E53B7E3C3B6}" srcOrd="2" destOrd="0" parTransId="{3DDCD899-9490-410A-AFF3-E29DC6008060}" sibTransId="{6C501A8E-B026-49F3-A208-80C9105EE52B}"/>
    <dgm:cxn modelId="{085BF469-ADD1-4C82-A7D8-CE18DE45FDCA}" type="presOf" srcId="{BF7EAA28-73AE-428D-BB46-B3E7367F0396}" destId="{B9E30E96-13D8-40F7-877F-4EF81493353B}" srcOrd="0" destOrd="0" presId="urn:microsoft.com/office/officeart/2005/8/layout/pyramid3"/>
    <dgm:cxn modelId="{C3A56BD4-EC6F-4328-B51D-51426AF57A30}" type="presOf" srcId="{E3E3A681-4D81-4AD2-9D0C-6E53B7E3C3B6}" destId="{B7BB0CF2-55FE-4470-B1A1-2CBA410F0406}" srcOrd="1" destOrd="0" presId="urn:microsoft.com/office/officeart/2005/8/layout/pyramid3"/>
    <dgm:cxn modelId="{47FFFA02-C38F-4847-B88C-2E51035396D3}" type="presOf" srcId="{BF7EAA28-73AE-428D-BB46-B3E7367F0396}" destId="{550936C5-4ED1-4DB5-B751-102C07405EBE}" srcOrd="1" destOrd="0" presId="urn:microsoft.com/office/officeart/2005/8/layout/pyramid3"/>
    <dgm:cxn modelId="{31B1B448-5E4B-48D2-8599-6E83E739A449}" type="presOf" srcId="{61055F17-20C8-44EC-897D-271AA6BF97CF}" destId="{C0241C92-BF9E-42FF-B0E1-C12C6C9CA0C1}" srcOrd="0" destOrd="0" presId="urn:microsoft.com/office/officeart/2005/8/layout/pyramid3"/>
    <dgm:cxn modelId="{40A2DF2C-425F-4042-A93A-D02DB709B560}" type="presOf" srcId="{33CED6ED-65BF-4303-ABA4-9074B3B09927}" destId="{25B96800-9F7E-4377-9A61-D07BA5ED56B9}" srcOrd="0" destOrd="0" presId="urn:microsoft.com/office/officeart/2005/8/layout/pyramid3"/>
    <dgm:cxn modelId="{869B1904-7067-4FDB-BD61-D0B7BC9B6477}" srcId="{33CED6ED-65BF-4303-ABA4-9074B3B09927}" destId="{61055F17-20C8-44EC-897D-271AA6BF97CF}" srcOrd="0" destOrd="0" parTransId="{2C9D6BCA-6DF5-41C5-8085-9D365E748B0A}" sibTransId="{47CD247D-B105-4F4A-9D23-6204297A6244}"/>
    <dgm:cxn modelId="{D55563E4-9CD4-48EA-81E6-3E2238AFD117}" type="presOf" srcId="{E3E3A681-4D81-4AD2-9D0C-6E53B7E3C3B6}" destId="{F11CEE22-1008-4012-A033-87F6CA51B4BC}" srcOrd="0" destOrd="0" presId="urn:microsoft.com/office/officeart/2005/8/layout/pyramid3"/>
    <dgm:cxn modelId="{1BA7A729-9EF4-47BE-94EA-3F7215B9501E}" type="presParOf" srcId="{25B96800-9F7E-4377-9A61-D07BA5ED56B9}" destId="{FDBEB77F-3220-4E26-92FB-9A4D13F1FD11}" srcOrd="0" destOrd="0" presId="urn:microsoft.com/office/officeart/2005/8/layout/pyramid3"/>
    <dgm:cxn modelId="{4D86D274-8E28-42BD-952D-997C351107DC}" type="presParOf" srcId="{FDBEB77F-3220-4E26-92FB-9A4D13F1FD11}" destId="{C0241C92-BF9E-42FF-B0E1-C12C6C9CA0C1}" srcOrd="0" destOrd="0" presId="urn:microsoft.com/office/officeart/2005/8/layout/pyramid3"/>
    <dgm:cxn modelId="{EC88A306-CDA3-4122-84E4-17A01FFB6A51}" type="presParOf" srcId="{FDBEB77F-3220-4E26-92FB-9A4D13F1FD11}" destId="{081C3369-2D7D-4B36-943E-F875BB410C07}" srcOrd="1" destOrd="0" presId="urn:microsoft.com/office/officeart/2005/8/layout/pyramid3"/>
    <dgm:cxn modelId="{5750D9A9-29B0-4106-BB72-75EA348743E3}" type="presParOf" srcId="{25B96800-9F7E-4377-9A61-D07BA5ED56B9}" destId="{570A56CD-B98D-43BA-B370-B3CA0F9246D6}" srcOrd="1" destOrd="0" presId="urn:microsoft.com/office/officeart/2005/8/layout/pyramid3"/>
    <dgm:cxn modelId="{941B6D5A-9FCF-4753-B244-3CDA50361F93}" type="presParOf" srcId="{570A56CD-B98D-43BA-B370-B3CA0F9246D6}" destId="{B9E30E96-13D8-40F7-877F-4EF81493353B}" srcOrd="0" destOrd="0" presId="urn:microsoft.com/office/officeart/2005/8/layout/pyramid3"/>
    <dgm:cxn modelId="{25A2B264-6E31-4649-9A8E-81515EF1FC7C}" type="presParOf" srcId="{570A56CD-B98D-43BA-B370-B3CA0F9246D6}" destId="{550936C5-4ED1-4DB5-B751-102C07405EBE}" srcOrd="1" destOrd="0" presId="urn:microsoft.com/office/officeart/2005/8/layout/pyramid3"/>
    <dgm:cxn modelId="{974DC240-EF4C-40D3-8AD0-E76D131C6F70}" type="presParOf" srcId="{25B96800-9F7E-4377-9A61-D07BA5ED56B9}" destId="{AC464680-45CA-47C2-91E6-276C2BB6C2BA}" srcOrd="2" destOrd="0" presId="urn:microsoft.com/office/officeart/2005/8/layout/pyramid3"/>
    <dgm:cxn modelId="{3B0E5592-CA8D-4640-840A-021542262D2B}" type="presParOf" srcId="{AC464680-45CA-47C2-91E6-276C2BB6C2BA}" destId="{F11CEE22-1008-4012-A033-87F6CA51B4BC}" srcOrd="0" destOrd="0" presId="urn:microsoft.com/office/officeart/2005/8/layout/pyramid3"/>
    <dgm:cxn modelId="{1621BFE0-5430-488D-885D-C93530379335}" type="presParOf" srcId="{AC464680-45CA-47C2-91E6-276C2BB6C2BA}" destId="{B7BB0CF2-55FE-4470-B1A1-2CBA410F0406}"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547A93-DA99-415E-AEAC-EE7656F290D6}" type="doc">
      <dgm:prSet loTypeId="urn:microsoft.com/office/officeart/2005/8/layout/pyramid1" loCatId="pyramid" qsTypeId="urn:microsoft.com/office/officeart/2005/8/quickstyle/3d2" qsCatId="3D" csTypeId="urn:microsoft.com/office/officeart/2005/8/colors/colorful5" csCatId="colorful" phldr="1"/>
      <dgm:spPr/>
    </dgm:pt>
    <dgm:pt modelId="{089D8C6F-4DD0-4470-84E9-81A5835747E4}">
      <dgm:prSet phldrT="[テキスト]" custT="1"/>
      <dgm:spPr>
        <a:solidFill>
          <a:schemeClr val="accent5"/>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000" b="1" cap="none" spc="0" dirty="0" smtClean="0">
              <a:ln w="11430"/>
              <a:solidFill>
                <a:srgbClr val="00FFFF"/>
              </a:solidFill>
              <a:effectLst>
                <a:outerShdw blurRad="50800" dist="39000" dir="5460000" algn="tl">
                  <a:srgbClr val="000000">
                    <a:alpha val="38000"/>
                  </a:srgbClr>
                </a:outerShdw>
              </a:effectLst>
            </a:rPr>
            <a:t>公助</a:t>
          </a:r>
          <a:endParaRPr kumimoji="1" lang="ja-JP" altLang="en-US" sz="4000" b="1" cap="none" spc="0" dirty="0">
            <a:ln w="11430"/>
            <a:solidFill>
              <a:srgbClr val="00FFFF"/>
            </a:solidFill>
            <a:effectLst>
              <a:outerShdw blurRad="50800" dist="39000" dir="5460000" algn="tl">
                <a:srgbClr val="000000">
                  <a:alpha val="38000"/>
                </a:srgbClr>
              </a:outerShdw>
            </a:effectLst>
          </a:endParaRPr>
        </a:p>
      </dgm:t>
    </dgm:pt>
    <dgm:pt modelId="{DBADDDBF-A4A7-498C-9D69-4A916E68655B}" type="parTrans" cxnId="{6B7002B5-6412-4816-865B-6E7034F4AF7D}">
      <dgm:prSet/>
      <dgm:spPr/>
      <dgm:t>
        <a:bodyPr/>
        <a:lstStyle/>
        <a:p>
          <a:endParaRPr kumimoji="1" lang="ja-JP" alt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2DB034A-3647-42E4-8F32-58BEB2DA7F9B}" type="sibTrans" cxnId="{6B7002B5-6412-4816-865B-6E7034F4AF7D}">
      <dgm:prSet/>
      <dgm:spPr/>
      <dgm:t>
        <a:bodyPr/>
        <a:lstStyle/>
        <a:p>
          <a:endParaRPr kumimoji="1" lang="ja-JP" alt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1DF31BB2-625C-4C5E-BBC9-94D4CCCD9DDB}">
      <dgm:prSet phldrT="[テキスト]" custT="1"/>
      <dgm:spPr>
        <a:solidFill>
          <a:srgbClr val="00B05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000" b="1" cap="none" spc="0" dirty="0" smtClean="0">
              <a:ln w="11430"/>
              <a:solidFill>
                <a:schemeClr val="accent5">
                  <a:lumMod val="60000"/>
                  <a:lumOff val="40000"/>
                </a:schemeClr>
              </a:solidFill>
              <a:effectLst>
                <a:outerShdw blurRad="50800" dist="39000" dir="5460000" algn="tl">
                  <a:srgbClr val="000000">
                    <a:alpha val="38000"/>
                  </a:srgbClr>
                </a:outerShdw>
              </a:effectLst>
            </a:rPr>
            <a:t>共助</a:t>
          </a:r>
          <a:endParaRPr kumimoji="1" lang="ja-JP" altLang="en-US" sz="4000" b="1" cap="none" spc="0" dirty="0">
            <a:ln w="11430"/>
            <a:solidFill>
              <a:schemeClr val="accent5">
                <a:lumMod val="60000"/>
                <a:lumOff val="40000"/>
              </a:schemeClr>
            </a:solidFill>
            <a:effectLst>
              <a:outerShdw blurRad="50800" dist="39000" dir="5460000" algn="tl">
                <a:srgbClr val="000000">
                  <a:alpha val="38000"/>
                </a:srgbClr>
              </a:outerShdw>
            </a:effectLst>
          </a:endParaRPr>
        </a:p>
      </dgm:t>
    </dgm:pt>
    <dgm:pt modelId="{D4EB48D8-1604-4F3C-A965-628B1E3124C8}" type="parTrans" cxnId="{0D611238-DB12-49B7-AFD5-D690FE3FEC21}">
      <dgm:prSet/>
      <dgm:spPr/>
      <dgm:t>
        <a:bodyPr/>
        <a:lstStyle/>
        <a:p>
          <a:endParaRPr kumimoji="1" lang="ja-JP" alt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47A5E4AC-73C7-424C-8582-02CA92F8AFBA}" type="sibTrans" cxnId="{0D611238-DB12-49B7-AFD5-D690FE3FEC21}">
      <dgm:prSet/>
      <dgm:spPr/>
      <dgm:t>
        <a:bodyPr/>
        <a:lstStyle/>
        <a:p>
          <a:endParaRPr kumimoji="1" lang="ja-JP" alt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8029C7DD-A283-4707-97B0-C7B6A169137C}">
      <dgm:prSet phldrT="[テキスト]" custT="1"/>
      <dgm:spPr>
        <a:solidFill>
          <a:schemeClr val="accent6"/>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6000" b="1" cap="none" spc="0" dirty="0" smtClean="0">
              <a:ln w="11430"/>
              <a:solidFill>
                <a:srgbClr val="FFFF00"/>
              </a:solidFill>
              <a:effectLst>
                <a:outerShdw blurRad="50800" dist="39000" dir="5460000" algn="tl">
                  <a:srgbClr val="000000">
                    <a:alpha val="38000"/>
                  </a:srgbClr>
                </a:outerShdw>
              </a:effectLst>
            </a:rPr>
            <a:t>自助</a:t>
          </a:r>
          <a:endParaRPr kumimoji="1" lang="ja-JP" altLang="en-US" sz="6000" b="1" cap="none" spc="0" dirty="0">
            <a:ln w="11430"/>
            <a:solidFill>
              <a:srgbClr val="FFFF00"/>
            </a:solidFill>
            <a:effectLst>
              <a:outerShdw blurRad="50800" dist="39000" dir="5460000" algn="tl">
                <a:srgbClr val="000000">
                  <a:alpha val="38000"/>
                </a:srgbClr>
              </a:outerShdw>
            </a:effectLst>
          </a:endParaRPr>
        </a:p>
      </dgm:t>
    </dgm:pt>
    <dgm:pt modelId="{005B0237-CA7B-40F3-BB84-B1C3274BDD55}" type="parTrans" cxnId="{BF4E1132-6902-43B8-B23D-C682D108C05D}">
      <dgm:prSet/>
      <dgm:spPr/>
      <dgm:t>
        <a:bodyPr/>
        <a:lstStyle/>
        <a:p>
          <a:endParaRPr kumimoji="1" lang="ja-JP" alt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B0D2C684-1682-4ECA-A634-FB797C642F16}" type="sibTrans" cxnId="{BF4E1132-6902-43B8-B23D-C682D108C05D}">
      <dgm:prSet/>
      <dgm:spPr/>
      <dgm:t>
        <a:bodyPr/>
        <a:lstStyle/>
        <a:p>
          <a:endParaRPr kumimoji="1" lang="ja-JP" altLang="en-US"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C13AAF9F-86C3-4BDF-8F29-3C212C52ECC4}" type="pres">
      <dgm:prSet presAssocID="{C1547A93-DA99-415E-AEAC-EE7656F290D6}" presName="Name0" presStyleCnt="0">
        <dgm:presLayoutVars>
          <dgm:dir/>
          <dgm:animLvl val="lvl"/>
          <dgm:resizeHandles val="exact"/>
        </dgm:presLayoutVars>
      </dgm:prSet>
      <dgm:spPr/>
    </dgm:pt>
    <dgm:pt modelId="{9BC0596A-2CF9-4D1E-BA2B-60C23D7BA2FD}" type="pres">
      <dgm:prSet presAssocID="{089D8C6F-4DD0-4470-84E9-81A5835747E4}" presName="Name8" presStyleCnt="0"/>
      <dgm:spPr/>
    </dgm:pt>
    <dgm:pt modelId="{4DE69FFA-647E-43CF-AD21-DB0E7F93C250}" type="pres">
      <dgm:prSet presAssocID="{089D8C6F-4DD0-4470-84E9-81A5835747E4}" presName="level" presStyleLbl="node1" presStyleIdx="0" presStyleCnt="3">
        <dgm:presLayoutVars>
          <dgm:chMax val="1"/>
          <dgm:bulletEnabled val="1"/>
        </dgm:presLayoutVars>
      </dgm:prSet>
      <dgm:spPr/>
      <dgm:t>
        <a:bodyPr/>
        <a:lstStyle/>
        <a:p>
          <a:endParaRPr kumimoji="1" lang="ja-JP" altLang="en-US"/>
        </a:p>
      </dgm:t>
    </dgm:pt>
    <dgm:pt modelId="{5705CC4E-C4D6-4EF0-949B-4951738A56D0}" type="pres">
      <dgm:prSet presAssocID="{089D8C6F-4DD0-4470-84E9-81A5835747E4}" presName="levelTx" presStyleLbl="revTx" presStyleIdx="0" presStyleCnt="0">
        <dgm:presLayoutVars>
          <dgm:chMax val="1"/>
          <dgm:bulletEnabled val="1"/>
        </dgm:presLayoutVars>
      </dgm:prSet>
      <dgm:spPr/>
      <dgm:t>
        <a:bodyPr/>
        <a:lstStyle/>
        <a:p>
          <a:endParaRPr kumimoji="1" lang="ja-JP" altLang="en-US"/>
        </a:p>
      </dgm:t>
    </dgm:pt>
    <dgm:pt modelId="{2E1E0E99-EA6D-400D-BFC6-29D8A083657E}" type="pres">
      <dgm:prSet presAssocID="{1DF31BB2-625C-4C5E-BBC9-94D4CCCD9DDB}" presName="Name8" presStyleCnt="0"/>
      <dgm:spPr/>
    </dgm:pt>
    <dgm:pt modelId="{128794BF-9731-440D-ACCA-49E9AB9F9763}" type="pres">
      <dgm:prSet presAssocID="{1DF31BB2-625C-4C5E-BBC9-94D4CCCD9DDB}" presName="level" presStyleLbl="node1" presStyleIdx="1" presStyleCnt="3">
        <dgm:presLayoutVars>
          <dgm:chMax val="1"/>
          <dgm:bulletEnabled val="1"/>
        </dgm:presLayoutVars>
      </dgm:prSet>
      <dgm:spPr/>
      <dgm:t>
        <a:bodyPr/>
        <a:lstStyle/>
        <a:p>
          <a:endParaRPr kumimoji="1" lang="ja-JP" altLang="en-US"/>
        </a:p>
      </dgm:t>
    </dgm:pt>
    <dgm:pt modelId="{56620FA7-7418-43F7-A72B-3B0DC68B0F85}" type="pres">
      <dgm:prSet presAssocID="{1DF31BB2-625C-4C5E-BBC9-94D4CCCD9DDB}" presName="levelTx" presStyleLbl="revTx" presStyleIdx="0" presStyleCnt="0">
        <dgm:presLayoutVars>
          <dgm:chMax val="1"/>
          <dgm:bulletEnabled val="1"/>
        </dgm:presLayoutVars>
      </dgm:prSet>
      <dgm:spPr/>
      <dgm:t>
        <a:bodyPr/>
        <a:lstStyle/>
        <a:p>
          <a:endParaRPr kumimoji="1" lang="ja-JP" altLang="en-US"/>
        </a:p>
      </dgm:t>
    </dgm:pt>
    <dgm:pt modelId="{B5C6948A-F353-4717-A76A-3F3067D01DCE}" type="pres">
      <dgm:prSet presAssocID="{8029C7DD-A283-4707-97B0-C7B6A169137C}" presName="Name8" presStyleCnt="0"/>
      <dgm:spPr/>
    </dgm:pt>
    <dgm:pt modelId="{392F642C-A521-4AAA-993A-637BA06C99FB}" type="pres">
      <dgm:prSet presAssocID="{8029C7DD-A283-4707-97B0-C7B6A169137C}" presName="level" presStyleLbl="node1" presStyleIdx="2" presStyleCnt="3">
        <dgm:presLayoutVars>
          <dgm:chMax val="1"/>
          <dgm:bulletEnabled val="1"/>
        </dgm:presLayoutVars>
      </dgm:prSet>
      <dgm:spPr/>
      <dgm:t>
        <a:bodyPr/>
        <a:lstStyle/>
        <a:p>
          <a:endParaRPr kumimoji="1" lang="ja-JP" altLang="en-US"/>
        </a:p>
      </dgm:t>
    </dgm:pt>
    <dgm:pt modelId="{660F24A5-1B22-4F87-AE61-562DDFDCBF96}" type="pres">
      <dgm:prSet presAssocID="{8029C7DD-A283-4707-97B0-C7B6A169137C}" presName="levelTx" presStyleLbl="revTx" presStyleIdx="0" presStyleCnt="0">
        <dgm:presLayoutVars>
          <dgm:chMax val="1"/>
          <dgm:bulletEnabled val="1"/>
        </dgm:presLayoutVars>
      </dgm:prSet>
      <dgm:spPr/>
      <dgm:t>
        <a:bodyPr/>
        <a:lstStyle/>
        <a:p>
          <a:endParaRPr kumimoji="1" lang="ja-JP" altLang="en-US"/>
        </a:p>
      </dgm:t>
    </dgm:pt>
  </dgm:ptLst>
  <dgm:cxnLst>
    <dgm:cxn modelId="{AB43A710-7048-4884-872B-60BF59878DCB}" type="presOf" srcId="{089D8C6F-4DD0-4470-84E9-81A5835747E4}" destId="{4DE69FFA-647E-43CF-AD21-DB0E7F93C250}" srcOrd="0" destOrd="0" presId="urn:microsoft.com/office/officeart/2005/8/layout/pyramid1"/>
    <dgm:cxn modelId="{0D611238-DB12-49B7-AFD5-D690FE3FEC21}" srcId="{C1547A93-DA99-415E-AEAC-EE7656F290D6}" destId="{1DF31BB2-625C-4C5E-BBC9-94D4CCCD9DDB}" srcOrd="1" destOrd="0" parTransId="{D4EB48D8-1604-4F3C-A965-628B1E3124C8}" sibTransId="{47A5E4AC-73C7-424C-8582-02CA92F8AFBA}"/>
    <dgm:cxn modelId="{58ADA706-EA04-4493-90C1-F6B472078435}" type="presOf" srcId="{089D8C6F-4DD0-4470-84E9-81A5835747E4}" destId="{5705CC4E-C4D6-4EF0-949B-4951738A56D0}" srcOrd="1" destOrd="0" presId="urn:microsoft.com/office/officeart/2005/8/layout/pyramid1"/>
    <dgm:cxn modelId="{BF4E1132-6902-43B8-B23D-C682D108C05D}" srcId="{C1547A93-DA99-415E-AEAC-EE7656F290D6}" destId="{8029C7DD-A283-4707-97B0-C7B6A169137C}" srcOrd="2" destOrd="0" parTransId="{005B0237-CA7B-40F3-BB84-B1C3274BDD55}" sibTransId="{B0D2C684-1682-4ECA-A634-FB797C642F16}"/>
    <dgm:cxn modelId="{952777B5-F501-4D7A-ABDE-D2E8FBFE162A}" type="presOf" srcId="{1DF31BB2-625C-4C5E-BBC9-94D4CCCD9DDB}" destId="{56620FA7-7418-43F7-A72B-3B0DC68B0F85}" srcOrd="1" destOrd="0" presId="urn:microsoft.com/office/officeart/2005/8/layout/pyramid1"/>
    <dgm:cxn modelId="{F2F01332-00B2-4728-BCDE-9EA7FD32AB4E}" type="presOf" srcId="{8029C7DD-A283-4707-97B0-C7B6A169137C}" destId="{392F642C-A521-4AAA-993A-637BA06C99FB}" srcOrd="0" destOrd="0" presId="urn:microsoft.com/office/officeart/2005/8/layout/pyramid1"/>
    <dgm:cxn modelId="{6B7002B5-6412-4816-865B-6E7034F4AF7D}" srcId="{C1547A93-DA99-415E-AEAC-EE7656F290D6}" destId="{089D8C6F-4DD0-4470-84E9-81A5835747E4}" srcOrd="0" destOrd="0" parTransId="{DBADDDBF-A4A7-498C-9D69-4A916E68655B}" sibTransId="{D2DB034A-3647-42E4-8F32-58BEB2DA7F9B}"/>
    <dgm:cxn modelId="{BE4578B8-FC4A-4053-BFC2-2A500FFC4F32}" type="presOf" srcId="{C1547A93-DA99-415E-AEAC-EE7656F290D6}" destId="{C13AAF9F-86C3-4BDF-8F29-3C212C52ECC4}" srcOrd="0" destOrd="0" presId="urn:microsoft.com/office/officeart/2005/8/layout/pyramid1"/>
    <dgm:cxn modelId="{3090AD3E-057D-4900-96F0-03D6B25FD743}" type="presOf" srcId="{1DF31BB2-625C-4C5E-BBC9-94D4CCCD9DDB}" destId="{128794BF-9731-440D-ACCA-49E9AB9F9763}" srcOrd="0" destOrd="0" presId="urn:microsoft.com/office/officeart/2005/8/layout/pyramid1"/>
    <dgm:cxn modelId="{B590B97B-CED9-43B2-8860-08C25C44D8E6}" type="presOf" srcId="{8029C7DD-A283-4707-97B0-C7B6A169137C}" destId="{660F24A5-1B22-4F87-AE61-562DDFDCBF96}" srcOrd="1" destOrd="0" presId="urn:microsoft.com/office/officeart/2005/8/layout/pyramid1"/>
    <dgm:cxn modelId="{34BA8F16-BBFF-4CCC-86CC-10CD28B22D55}" type="presParOf" srcId="{C13AAF9F-86C3-4BDF-8F29-3C212C52ECC4}" destId="{9BC0596A-2CF9-4D1E-BA2B-60C23D7BA2FD}" srcOrd="0" destOrd="0" presId="urn:microsoft.com/office/officeart/2005/8/layout/pyramid1"/>
    <dgm:cxn modelId="{0AF78120-A7F1-44D7-9722-3ACBA809DE05}" type="presParOf" srcId="{9BC0596A-2CF9-4D1E-BA2B-60C23D7BA2FD}" destId="{4DE69FFA-647E-43CF-AD21-DB0E7F93C250}" srcOrd="0" destOrd="0" presId="urn:microsoft.com/office/officeart/2005/8/layout/pyramid1"/>
    <dgm:cxn modelId="{AF9F2575-ACBB-4F54-A33A-6A2F78E35782}" type="presParOf" srcId="{9BC0596A-2CF9-4D1E-BA2B-60C23D7BA2FD}" destId="{5705CC4E-C4D6-4EF0-949B-4951738A56D0}" srcOrd="1" destOrd="0" presId="urn:microsoft.com/office/officeart/2005/8/layout/pyramid1"/>
    <dgm:cxn modelId="{5BE41F36-EEEF-4C91-A14A-B81AB53F731F}" type="presParOf" srcId="{C13AAF9F-86C3-4BDF-8F29-3C212C52ECC4}" destId="{2E1E0E99-EA6D-400D-BFC6-29D8A083657E}" srcOrd="1" destOrd="0" presId="urn:microsoft.com/office/officeart/2005/8/layout/pyramid1"/>
    <dgm:cxn modelId="{AB2E302A-EB55-45EF-A899-529CCA8D4292}" type="presParOf" srcId="{2E1E0E99-EA6D-400D-BFC6-29D8A083657E}" destId="{128794BF-9731-440D-ACCA-49E9AB9F9763}" srcOrd="0" destOrd="0" presId="urn:microsoft.com/office/officeart/2005/8/layout/pyramid1"/>
    <dgm:cxn modelId="{C52B5EFE-0740-42DC-9AE7-AAF5C995999D}" type="presParOf" srcId="{2E1E0E99-EA6D-400D-BFC6-29D8A083657E}" destId="{56620FA7-7418-43F7-A72B-3B0DC68B0F85}" srcOrd="1" destOrd="0" presId="urn:microsoft.com/office/officeart/2005/8/layout/pyramid1"/>
    <dgm:cxn modelId="{15D601D8-74D0-42AA-BC43-71A1CE36BE48}" type="presParOf" srcId="{C13AAF9F-86C3-4BDF-8F29-3C212C52ECC4}" destId="{B5C6948A-F353-4717-A76A-3F3067D01DCE}" srcOrd="2" destOrd="0" presId="urn:microsoft.com/office/officeart/2005/8/layout/pyramid1"/>
    <dgm:cxn modelId="{2902CE3A-45F0-43C8-B961-84089607A7CC}" type="presParOf" srcId="{B5C6948A-F353-4717-A76A-3F3067D01DCE}" destId="{392F642C-A521-4AAA-993A-637BA06C99FB}" srcOrd="0" destOrd="0" presId="urn:microsoft.com/office/officeart/2005/8/layout/pyramid1"/>
    <dgm:cxn modelId="{BD152D51-1E56-4F73-9549-5EAF33E816CD}" type="presParOf" srcId="{B5C6948A-F353-4717-A76A-3F3067D01DCE}" destId="{660F24A5-1B22-4F87-AE61-562DDFDCBF96}"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DD73D0-EF08-4662-BEF0-9C822D18BDF2}"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kumimoji="1" lang="ja-JP" altLang="en-US"/>
        </a:p>
      </dgm:t>
    </dgm:pt>
    <dgm:pt modelId="{140DFC1C-BFB6-4BF9-9908-3792F7CBFD97}">
      <dgm:prSet phldrT="[テキスト]" custT="1"/>
      <dgm:spPr/>
      <dgm:t>
        <a:bodyPr/>
        <a:lstStyle/>
        <a:p>
          <a:r>
            <a:rPr kumimoji="1" lang="ja-JP" altLang="en-US" sz="3600" dirty="0" smtClean="0"/>
            <a:t>販売価格　９００円</a:t>
          </a:r>
          <a:r>
            <a:rPr kumimoji="1" lang="en-US" altLang="ja-JP" sz="3600" dirty="0" smtClean="0"/>
            <a:t>/kg</a:t>
          </a:r>
          <a:endParaRPr kumimoji="1" lang="ja-JP" altLang="en-US" sz="3600" dirty="0"/>
        </a:p>
      </dgm:t>
    </dgm:pt>
    <dgm:pt modelId="{F2648046-6796-4A6D-8462-31F34C5BBAE8}" type="parTrans" cxnId="{0A1184BF-E486-44A7-A75A-CD5FC10B158C}">
      <dgm:prSet/>
      <dgm:spPr/>
      <dgm:t>
        <a:bodyPr/>
        <a:lstStyle/>
        <a:p>
          <a:endParaRPr kumimoji="1" lang="ja-JP" altLang="en-US"/>
        </a:p>
      </dgm:t>
    </dgm:pt>
    <dgm:pt modelId="{B7C4CE38-24E8-4A5B-86B0-4C362407B5E6}" type="sibTrans" cxnId="{0A1184BF-E486-44A7-A75A-CD5FC10B158C}">
      <dgm:prSet/>
      <dgm:spPr/>
      <dgm:t>
        <a:bodyPr/>
        <a:lstStyle/>
        <a:p>
          <a:endParaRPr kumimoji="1" lang="ja-JP" altLang="en-US"/>
        </a:p>
      </dgm:t>
    </dgm:pt>
    <dgm:pt modelId="{E6CE15DA-08C6-4803-B0A2-0FE3B23D3F26}">
      <dgm:prSet phldrT="[テキスト]" custT="1"/>
      <dgm:spPr/>
      <dgm:t>
        <a:bodyPr/>
        <a:lstStyle/>
        <a:p>
          <a:r>
            <a:rPr kumimoji="1" lang="ja-JP" altLang="en-US" sz="3600" dirty="0" smtClean="0">
              <a:solidFill>
                <a:schemeClr val="bg1">
                  <a:lumMod val="75000"/>
                  <a:lumOff val="25000"/>
                </a:schemeClr>
              </a:solidFill>
            </a:rPr>
            <a:t>収益計算より算出</a:t>
          </a:r>
          <a:endParaRPr kumimoji="1" lang="ja-JP" altLang="en-US" sz="3600" dirty="0">
            <a:solidFill>
              <a:schemeClr val="bg1">
                <a:lumMod val="75000"/>
                <a:lumOff val="25000"/>
              </a:schemeClr>
            </a:solidFill>
          </a:endParaRPr>
        </a:p>
      </dgm:t>
    </dgm:pt>
    <dgm:pt modelId="{2DA50056-F026-4064-95EA-E719C79B4ABB}" type="parTrans" cxnId="{C13E1CD2-BD1C-4118-A386-93804C978CFA}">
      <dgm:prSet/>
      <dgm:spPr/>
      <dgm:t>
        <a:bodyPr/>
        <a:lstStyle/>
        <a:p>
          <a:endParaRPr kumimoji="1" lang="ja-JP" altLang="en-US"/>
        </a:p>
      </dgm:t>
    </dgm:pt>
    <dgm:pt modelId="{53496DE3-75E9-40BB-9B39-6F2B7F29F9F0}" type="sibTrans" cxnId="{C13E1CD2-BD1C-4118-A386-93804C978CFA}">
      <dgm:prSet/>
      <dgm:spPr/>
      <dgm:t>
        <a:bodyPr/>
        <a:lstStyle/>
        <a:p>
          <a:endParaRPr kumimoji="1" lang="ja-JP" altLang="en-US"/>
        </a:p>
      </dgm:t>
    </dgm:pt>
    <dgm:pt modelId="{9E28DEA5-C50D-4610-9E0E-0A8FD037C01C}">
      <dgm:prSet phldrT="[テキスト]" custT="1"/>
      <dgm:spPr/>
      <dgm:t>
        <a:bodyPr/>
        <a:lstStyle/>
        <a:p>
          <a:r>
            <a:rPr kumimoji="1" lang="ja-JP" altLang="en-US" sz="4000" dirty="0" smtClean="0"/>
            <a:t>固定客　２００人</a:t>
          </a:r>
          <a:endParaRPr kumimoji="1" lang="ja-JP" altLang="en-US" sz="4000" dirty="0"/>
        </a:p>
      </dgm:t>
    </dgm:pt>
    <dgm:pt modelId="{4C74245D-4B44-4752-9275-FA61A51F2BE6}" type="parTrans" cxnId="{549C1106-537F-4B90-B596-D3E2725D792F}">
      <dgm:prSet/>
      <dgm:spPr/>
      <dgm:t>
        <a:bodyPr/>
        <a:lstStyle/>
        <a:p>
          <a:endParaRPr kumimoji="1" lang="ja-JP" altLang="en-US"/>
        </a:p>
      </dgm:t>
    </dgm:pt>
    <dgm:pt modelId="{63211350-F88A-4FFD-95B5-9DBBABCEBDD6}" type="sibTrans" cxnId="{549C1106-537F-4B90-B596-D3E2725D792F}">
      <dgm:prSet/>
      <dgm:spPr/>
      <dgm:t>
        <a:bodyPr/>
        <a:lstStyle/>
        <a:p>
          <a:endParaRPr kumimoji="1" lang="ja-JP" altLang="en-US"/>
        </a:p>
      </dgm:t>
    </dgm:pt>
    <dgm:pt modelId="{D80BC2EB-0110-4A2D-B9B4-D003C2453775}">
      <dgm:prSet phldrT="[テキスト]" custT="1"/>
      <dgm:spPr/>
      <dgm:t>
        <a:bodyPr/>
        <a:lstStyle/>
        <a:p>
          <a:r>
            <a:rPr lang="en-US" altLang="ja-JP" sz="3200" dirty="0" smtClean="0">
              <a:solidFill>
                <a:schemeClr val="bg1">
                  <a:lumMod val="75000"/>
                  <a:lumOff val="25000"/>
                </a:schemeClr>
              </a:solidFill>
            </a:rPr>
            <a:t>3ha×4,000kg/ha÷60kg/y</a:t>
          </a:r>
          <a:endParaRPr kumimoji="1" lang="ja-JP" altLang="en-US" sz="3200" dirty="0">
            <a:solidFill>
              <a:schemeClr val="bg1">
                <a:lumMod val="75000"/>
                <a:lumOff val="25000"/>
              </a:schemeClr>
            </a:solidFill>
          </a:endParaRPr>
        </a:p>
      </dgm:t>
    </dgm:pt>
    <dgm:pt modelId="{62DF22E9-797F-4179-9ADA-B6C56C78B3D4}" type="sibTrans" cxnId="{3EF1E796-C950-4FBB-B84A-A70C868DF132}">
      <dgm:prSet/>
      <dgm:spPr/>
      <dgm:t>
        <a:bodyPr/>
        <a:lstStyle/>
        <a:p>
          <a:endParaRPr kumimoji="1" lang="ja-JP" altLang="en-US"/>
        </a:p>
      </dgm:t>
    </dgm:pt>
    <dgm:pt modelId="{B3272CCA-1ED2-47DE-970F-5571C7C4E085}" type="parTrans" cxnId="{3EF1E796-C950-4FBB-B84A-A70C868DF132}">
      <dgm:prSet/>
      <dgm:spPr/>
      <dgm:t>
        <a:bodyPr/>
        <a:lstStyle/>
        <a:p>
          <a:endParaRPr kumimoji="1" lang="ja-JP" altLang="en-US"/>
        </a:p>
      </dgm:t>
    </dgm:pt>
    <dgm:pt modelId="{CB4B833B-3AF7-41C4-8C34-BC8A28CF0D1B}" type="pres">
      <dgm:prSet presAssocID="{10DD73D0-EF08-4662-BEF0-9C822D18BDF2}" presName="linear" presStyleCnt="0">
        <dgm:presLayoutVars>
          <dgm:animLvl val="lvl"/>
          <dgm:resizeHandles val="exact"/>
        </dgm:presLayoutVars>
      </dgm:prSet>
      <dgm:spPr/>
      <dgm:t>
        <a:bodyPr/>
        <a:lstStyle/>
        <a:p>
          <a:endParaRPr kumimoji="1" lang="ja-JP" altLang="en-US"/>
        </a:p>
      </dgm:t>
    </dgm:pt>
    <dgm:pt modelId="{B10C4A9B-60C8-4FFA-BCA1-88AF49607FF5}" type="pres">
      <dgm:prSet presAssocID="{140DFC1C-BFB6-4BF9-9908-3792F7CBFD97}" presName="parentText" presStyleLbl="node1" presStyleIdx="0" presStyleCnt="2">
        <dgm:presLayoutVars>
          <dgm:chMax val="0"/>
          <dgm:bulletEnabled val="1"/>
        </dgm:presLayoutVars>
      </dgm:prSet>
      <dgm:spPr/>
      <dgm:t>
        <a:bodyPr/>
        <a:lstStyle/>
        <a:p>
          <a:endParaRPr kumimoji="1" lang="ja-JP" altLang="en-US"/>
        </a:p>
      </dgm:t>
    </dgm:pt>
    <dgm:pt modelId="{3D765651-5C69-4A07-BE99-38FAA0EC8929}" type="pres">
      <dgm:prSet presAssocID="{140DFC1C-BFB6-4BF9-9908-3792F7CBFD97}" presName="childText" presStyleLbl="revTx" presStyleIdx="0" presStyleCnt="2">
        <dgm:presLayoutVars>
          <dgm:bulletEnabled val="1"/>
        </dgm:presLayoutVars>
      </dgm:prSet>
      <dgm:spPr/>
      <dgm:t>
        <a:bodyPr/>
        <a:lstStyle/>
        <a:p>
          <a:endParaRPr kumimoji="1" lang="ja-JP" altLang="en-US"/>
        </a:p>
      </dgm:t>
    </dgm:pt>
    <dgm:pt modelId="{197EC067-BA94-4BE4-9636-DEBF97F64461}" type="pres">
      <dgm:prSet presAssocID="{9E28DEA5-C50D-4610-9E0E-0A8FD037C01C}" presName="parentText" presStyleLbl="node1" presStyleIdx="1" presStyleCnt="2" custLinFactNeighborX="476" custLinFactNeighborY="-3357">
        <dgm:presLayoutVars>
          <dgm:chMax val="0"/>
          <dgm:bulletEnabled val="1"/>
        </dgm:presLayoutVars>
      </dgm:prSet>
      <dgm:spPr/>
      <dgm:t>
        <a:bodyPr/>
        <a:lstStyle/>
        <a:p>
          <a:endParaRPr kumimoji="1" lang="ja-JP" altLang="en-US"/>
        </a:p>
      </dgm:t>
    </dgm:pt>
    <dgm:pt modelId="{AEC5FF81-1B5F-4AD6-976B-694E5D069A57}" type="pres">
      <dgm:prSet presAssocID="{9E28DEA5-C50D-4610-9E0E-0A8FD037C01C}" presName="childText" presStyleLbl="revTx" presStyleIdx="1" presStyleCnt="2">
        <dgm:presLayoutVars>
          <dgm:bulletEnabled val="1"/>
        </dgm:presLayoutVars>
      </dgm:prSet>
      <dgm:spPr/>
      <dgm:t>
        <a:bodyPr/>
        <a:lstStyle/>
        <a:p>
          <a:endParaRPr kumimoji="1" lang="ja-JP" altLang="en-US"/>
        </a:p>
      </dgm:t>
    </dgm:pt>
  </dgm:ptLst>
  <dgm:cxnLst>
    <dgm:cxn modelId="{DC7AE6E4-A023-4DFC-B4BA-062A16385659}" type="presOf" srcId="{D80BC2EB-0110-4A2D-B9B4-D003C2453775}" destId="{AEC5FF81-1B5F-4AD6-976B-694E5D069A57}" srcOrd="0" destOrd="0" presId="urn:microsoft.com/office/officeart/2005/8/layout/vList2"/>
    <dgm:cxn modelId="{A2535F9E-A190-418A-B989-90A7CCBFBEF2}" type="presOf" srcId="{E6CE15DA-08C6-4803-B0A2-0FE3B23D3F26}" destId="{3D765651-5C69-4A07-BE99-38FAA0EC8929}" srcOrd="0" destOrd="0" presId="urn:microsoft.com/office/officeart/2005/8/layout/vList2"/>
    <dgm:cxn modelId="{0A1184BF-E486-44A7-A75A-CD5FC10B158C}" srcId="{10DD73D0-EF08-4662-BEF0-9C822D18BDF2}" destId="{140DFC1C-BFB6-4BF9-9908-3792F7CBFD97}" srcOrd="0" destOrd="0" parTransId="{F2648046-6796-4A6D-8462-31F34C5BBAE8}" sibTransId="{B7C4CE38-24E8-4A5B-86B0-4C362407B5E6}"/>
    <dgm:cxn modelId="{7A8C3847-8EEC-437C-ACD3-FCA61EFCF6B4}" type="presOf" srcId="{9E28DEA5-C50D-4610-9E0E-0A8FD037C01C}" destId="{197EC067-BA94-4BE4-9636-DEBF97F64461}" srcOrd="0" destOrd="0" presId="urn:microsoft.com/office/officeart/2005/8/layout/vList2"/>
    <dgm:cxn modelId="{1AC99212-3FA1-4CFA-9C15-3E0F99365169}" type="presOf" srcId="{10DD73D0-EF08-4662-BEF0-9C822D18BDF2}" destId="{CB4B833B-3AF7-41C4-8C34-BC8A28CF0D1B}" srcOrd="0" destOrd="0" presId="urn:microsoft.com/office/officeart/2005/8/layout/vList2"/>
    <dgm:cxn modelId="{549C1106-537F-4B90-B596-D3E2725D792F}" srcId="{10DD73D0-EF08-4662-BEF0-9C822D18BDF2}" destId="{9E28DEA5-C50D-4610-9E0E-0A8FD037C01C}" srcOrd="1" destOrd="0" parTransId="{4C74245D-4B44-4752-9275-FA61A51F2BE6}" sibTransId="{63211350-F88A-4FFD-95B5-9DBBABCEBDD6}"/>
    <dgm:cxn modelId="{587A811F-0716-4633-B899-DE95BAC43924}" type="presOf" srcId="{140DFC1C-BFB6-4BF9-9908-3792F7CBFD97}" destId="{B10C4A9B-60C8-4FFA-BCA1-88AF49607FF5}" srcOrd="0" destOrd="0" presId="urn:microsoft.com/office/officeart/2005/8/layout/vList2"/>
    <dgm:cxn modelId="{3EF1E796-C950-4FBB-B84A-A70C868DF132}" srcId="{9E28DEA5-C50D-4610-9E0E-0A8FD037C01C}" destId="{D80BC2EB-0110-4A2D-B9B4-D003C2453775}" srcOrd="0" destOrd="0" parTransId="{B3272CCA-1ED2-47DE-970F-5571C7C4E085}" sibTransId="{62DF22E9-797F-4179-9ADA-B6C56C78B3D4}"/>
    <dgm:cxn modelId="{C13E1CD2-BD1C-4118-A386-93804C978CFA}" srcId="{140DFC1C-BFB6-4BF9-9908-3792F7CBFD97}" destId="{E6CE15DA-08C6-4803-B0A2-0FE3B23D3F26}" srcOrd="0" destOrd="0" parTransId="{2DA50056-F026-4064-95EA-E719C79B4ABB}" sibTransId="{53496DE3-75E9-40BB-9B39-6F2B7F29F9F0}"/>
    <dgm:cxn modelId="{291A1C82-D935-4751-A651-CB6CC9B06943}" type="presParOf" srcId="{CB4B833B-3AF7-41C4-8C34-BC8A28CF0D1B}" destId="{B10C4A9B-60C8-4FFA-BCA1-88AF49607FF5}" srcOrd="0" destOrd="0" presId="urn:microsoft.com/office/officeart/2005/8/layout/vList2"/>
    <dgm:cxn modelId="{7FD441E6-E1A2-494B-A4F7-CF3A9F3A40B6}" type="presParOf" srcId="{CB4B833B-3AF7-41C4-8C34-BC8A28CF0D1B}" destId="{3D765651-5C69-4A07-BE99-38FAA0EC8929}" srcOrd="1" destOrd="0" presId="urn:microsoft.com/office/officeart/2005/8/layout/vList2"/>
    <dgm:cxn modelId="{0795865D-F179-4484-AFF7-EB81C49FBE34}" type="presParOf" srcId="{CB4B833B-3AF7-41C4-8C34-BC8A28CF0D1B}" destId="{197EC067-BA94-4BE4-9636-DEBF97F64461}" srcOrd="2" destOrd="0" presId="urn:microsoft.com/office/officeart/2005/8/layout/vList2"/>
    <dgm:cxn modelId="{AF5F9405-2DF0-4DEB-8E70-50835BE91122}" type="presParOf" srcId="{CB4B833B-3AF7-41C4-8C34-BC8A28CF0D1B}" destId="{AEC5FF81-1B5F-4AD6-976B-694E5D069A5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334FBF-EE87-4FE0-BE54-8B62BC91A626}" type="doc">
      <dgm:prSet loTypeId="urn:microsoft.com/office/officeart/2005/8/layout/equation1" loCatId="process" qsTypeId="urn:microsoft.com/office/officeart/2005/8/quickstyle/3d2" qsCatId="3D" csTypeId="urn:microsoft.com/office/officeart/2005/8/colors/accent1_2" csCatId="accent1" phldr="1"/>
      <dgm:spPr/>
    </dgm:pt>
    <dgm:pt modelId="{266983F8-C7AE-427B-A384-46AFDF68EC6A}">
      <dgm:prSet phldrT="[テキスト]"/>
      <dgm:spPr>
        <a:solidFill>
          <a:srgbClr val="00B0F0">
            <a:alpha val="70000"/>
          </a:srgbClr>
        </a:solidFill>
      </dgm:spPr>
      <dgm:t>
        <a:bodyPr/>
        <a:lstStyle/>
        <a:p>
          <a:r>
            <a:rPr kumimoji="1" lang="ja-JP" altLang="en-US" b="1" dirty="0" smtClean="0">
              <a:solidFill>
                <a:schemeClr val="tx1">
                  <a:lumMod val="95000"/>
                  <a:lumOff val="5000"/>
                </a:schemeClr>
              </a:solidFill>
              <a:effectLst>
                <a:outerShdw blurRad="38100" dist="38100" dir="2700000" algn="tl">
                  <a:srgbClr val="000000">
                    <a:alpha val="43137"/>
                  </a:srgbClr>
                </a:outerShdw>
              </a:effectLst>
            </a:rPr>
            <a:t>環境</a:t>
          </a:r>
          <a:endParaRPr kumimoji="1" lang="ja-JP" altLang="en-US" b="1" dirty="0">
            <a:solidFill>
              <a:schemeClr val="tx1">
                <a:lumMod val="95000"/>
                <a:lumOff val="5000"/>
              </a:schemeClr>
            </a:solidFill>
            <a:effectLst>
              <a:outerShdw blurRad="38100" dist="38100" dir="2700000" algn="tl">
                <a:srgbClr val="000000">
                  <a:alpha val="43137"/>
                </a:srgbClr>
              </a:outerShdw>
            </a:effectLst>
          </a:endParaRPr>
        </a:p>
      </dgm:t>
    </dgm:pt>
    <dgm:pt modelId="{54CD0EC4-541A-48DB-ABCE-1914101B4BE3}" type="parTrans" cxnId="{43946882-B088-4888-A5A2-809FE428D47D}">
      <dgm:prSet/>
      <dgm:spPr/>
      <dgm:t>
        <a:bodyPr/>
        <a:lstStyle/>
        <a:p>
          <a:endParaRPr kumimoji="1" lang="ja-JP" altLang="en-US"/>
        </a:p>
      </dgm:t>
    </dgm:pt>
    <dgm:pt modelId="{C4E57A63-E13C-4EA9-9B67-D6D4796AE6DB}" type="sibTrans" cxnId="{43946882-B088-4888-A5A2-809FE428D47D}">
      <dgm:prSet/>
      <dgm:spPr>
        <a:solidFill>
          <a:schemeClr val="bg1">
            <a:lumMod val="50000"/>
          </a:schemeClr>
        </a:solidFill>
      </dgm:spPr>
      <dgm:t>
        <a:bodyPr/>
        <a:lstStyle/>
        <a:p>
          <a:endParaRPr kumimoji="1" lang="ja-JP" altLang="en-US"/>
        </a:p>
      </dgm:t>
    </dgm:pt>
    <dgm:pt modelId="{30F8F6A3-2450-4AEC-B04D-F569C5FCA316}">
      <dgm:prSet phldrT="[テキスト]"/>
      <dgm:spPr>
        <a:solidFill>
          <a:srgbClr val="FFFF00">
            <a:alpha val="70000"/>
          </a:srgbClr>
        </a:solidFill>
      </dgm:spPr>
      <dgm:t>
        <a:bodyPr/>
        <a:lstStyle/>
        <a:p>
          <a:r>
            <a:rPr kumimoji="1" lang="ja-JP" altLang="en-US" b="1" dirty="0" smtClean="0">
              <a:solidFill>
                <a:schemeClr val="tx1">
                  <a:lumMod val="95000"/>
                  <a:lumOff val="5000"/>
                </a:schemeClr>
              </a:solidFill>
              <a:effectLst>
                <a:outerShdw blurRad="38100" dist="38100" dir="2700000" algn="tl">
                  <a:srgbClr val="000000">
                    <a:alpha val="43137"/>
                  </a:srgbClr>
                </a:outerShdw>
              </a:effectLst>
            </a:rPr>
            <a:t>人</a:t>
          </a:r>
          <a:endParaRPr kumimoji="1" lang="ja-JP" altLang="en-US" b="1" dirty="0">
            <a:solidFill>
              <a:schemeClr val="tx1">
                <a:lumMod val="95000"/>
                <a:lumOff val="5000"/>
              </a:schemeClr>
            </a:solidFill>
            <a:effectLst>
              <a:outerShdw blurRad="38100" dist="38100" dir="2700000" algn="tl">
                <a:srgbClr val="000000">
                  <a:alpha val="43137"/>
                </a:srgbClr>
              </a:outerShdw>
            </a:effectLst>
          </a:endParaRPr>
        </a:p>
      </dgm:t>
    </dgm:pt>
    <dgm:pt modelId="{E460789A-C8D4-48D2-9211-8678F044A204}" type="parTrans" cxnId="{014E2B99-A8CA-4535-BAB9-692F9DC991CC}">
      <dgm:prSet/>
      <dgm:spPr/>
      <dgm:t>
        <a:bodyPr/>
        <a:lstStyle/>
        <a:p>
          <a:endParaRPr kumimoji="1" lang="ja-JP" altLang="en-US"/>
        </a:p>
      </dgm:t>
    </dgm:pt>
    <dgm:pt modelId="{5E3821E9-169D-4E23-BCE2-EEA7BAD37E66}" type="sibTrans" cxnId="{014E2B99-A8CA-4535-BAB9-692F9DC991CC}">
      <dgm:prSet/>
      <dgm:spPr>
        <a:solidFill>
          <a:schemeClr val="bg1">
            <a:lumMod val="50000"/>
          </a:schemeClr>
        </a:solidFill>
      </dgm:spPr>
      <dgm:t>
        <a:bodyPr/>
        <a:lstStyle/>
        <a:p>
          <a:endParaRPr kumimoji="1" lang="ja-JP" altLang="en-US">
            <a:solidFill>
              <a:srgbClr val="FF0000"/>
            </a:solidFill>
          </a:endParaRPr>
        </a:p>
      </dgm:t>
    </dgm:pt>
    <dgm:pt modelId="{61D6CBC5-D671-4998-B368-2E618EC59F44}">
      <dgm:prSet phldrT="[テキスト]"/>
      <dgm:spPr>
        <a:solidFill>
          <a:srgbClr val="FF5050">
            <a:alpha val="70000"/>
          </a:srgbClr>
        </a:solidFill>
      </dgm:spPr>
      <dgm:t>
        <a:bodyPr/>
        <a:lstStyle/>
        <a:p>
          <a:r>
            <a:rPr kumimoji="1" lang="ja-JP" altLang="en-US" b="1" dirty="0" smtClean="0">
              <a:solidFill>
                <a:schemeClr val="tx1">
                  <a:lumMod val="95000"/>
                  <a:lumOff val="5000"/>
                </a:schemeClr>
              </a:solidFill>
              <a:effectLst>
                <a:outerShdw blurRad="38100" dist="38100" dir="2700000" algn="tl">
                  <a:srgbClr val="000000">
                    <a:alpha val="43137"/>
                  </a:srgbClr>
                </a:outerShdw>
              </a:effectLst>
            </a:rPr>
            <a:t>物</a:t>
          </a:r>
          <a:endParaRPr kumimoji="1" lang="ja-JP" altLang="en-US" b="1" dirty="0">
            <a:solidFill>
              <a:schemeClr val="tx1">
                <a:lumMod val="95000"/>
                <a:lumOff val="5000"/>
              </a:schemeClr>
            </a:solidFill>
            <a:effectLst>
              <a:outerShdw blurRad="38100" dist="38100" dir="2700000" algn="tl">
                <a:srgbClr val="000000">
                  <a:alpha val="43137"/>
                </a:srgbClr>
              </a:outerShdw>
            </a:effectLst>
          </a:endParaRPr>
        </a:p>
      </dgm:t>
    </dgm:pt>
    <dgm:pt modelId="{AF302BD1-8DD7-4121-BB2F-EB7BBAFE079B}" type="parTrans" cxnId="{877E5214-CD17-47A0-8B62-3CA637FDB36D}">
      <dgm:prSet/>
      <dgm:spPr/>
      <dgm:t>
        <a:bodyPr/>
        <a:lstStyle/>
        <a:p>
          <a:endParaRPr kumimoji="1" lang="ja-JP" altLang="en-US"/>
        </a:p>
      </dgm:t>
    </dgm:pt>
    <dgm:pt modelId="{209171FB-6AAC-4275-8AFC-178F240ED3E5}" type="sibTrans" cxnId="{877E5214-CD17-47A0-8B62-3CA637FDB36D}">
      <dgm:prSet/>
      <dgm:spPr>
        <a:solidFill>
          <a:schemeClr val="bg1">
            <a:lumMod val="50000"/>
          </a:schemeClr>
        </a:solidFill>
      </dgm:spPr>
      <dgm:t>
        <a:bodyPr/>
        <a:lstStyle/>
        <a:p>
          <a:endParaRPr kumimoji="1" lang="ja-JP" altLang="en-US"/>
        </a:p>
      </dgm:t>
    </dgm:pt>
    <dgm:pt modelId="{58582F1D-248C-41CB-A6B5-A3AAEA37ACF4}">
      <dgm:prSet phldrT="[テキスト]"/>
      <dgm:spPr>
        <a:solidFill>
          <a:srgbClr val="00B050">
            <a:alpha val="70000"/>
          </a:srgbClr>
        </a:solidFill>
      </dgm:spPr>
      <dgm:t>
        <a:bodyPr/>
        <a:lstStyle/>
        <a:p>
          <a:r>
            <a:rPr kumimoji="1" lang="ja-JP" altLang="en-US" b="1" dirty="0" smtClean="0">
              <a:solidFill>
                <a:srgbClr val="FF0000"/>
              </a:solidFill>
              <a:effectLst>
                <a:outerShdw blurRad="38100" dist="38100" dir="2700000" algn="tl">
                  <a:srgbClr val="000000">
                    <a:alpha val="43137"/>
                  </a:srgbClr>
                </a:outerShdw>
              </a:effectLst>
            </a:rPr>
            <a:t>情報</a:t>
          </a:r>
          <a:endParaRPr kumimoji="1" lang="ja-JP" altLang="en-US" b="1" dirty="0">
            <a:solidFill>
              <a:srgbClr val="FF0000"/>
            </a:solidFill>
            <a:effectLst>
              <a:outerShdw blurRad="38100" dist="38100" dir="2700000" algn="tl">
                <a:srgbClr val="000000">
                  <a:alpha val="43137"/>
                </a:srgbClr>
              </a:outerShdw>
            </a:effectLst>
          </a:endParaRPr>
        </a:p>
      </dgm:t>
    </dgm:pt>
    <dgm:pt modelId="{B8262ED3-5D70-47C3-8628-9EDA602346E8}" type="parTrans" cxnId="{B69FD132-C7BB-4359-AC9E-3F7D8D51026E}">
      <dgm:prSet/>
      <dgm:spPr/>
      <dgm:t>
        <a:bodyPr/>
        <a:lstStyle/>
        <a:p>
          <a:endParaRPr kumimoji="1" lang="ja-JP" altLang="en-US"/>
        </a:p>
      </dgm:t>
    </dgm:pt>
    <dgm:pt modelId="{38279373-77EE-418D-A6A1-BB0E15B4188A}" type="sibTrans" cxnId="{B69FD132-C7BB-4359-AC9E-3F7D8D51026E}">
      <dgm:prSet/>
      <dgm:spPr/>
      <dgm:t>
        <a:bodyPr/>
        <a:lstStyle/>
        <a:p>
          <a:endParaRPr kumimoji="1" lang="ja-JP" altLang="en-US"/>
        </a:p>
      </dgm:t>
    </dgm:pt>
    <dgm:pt modelId="{7AB0CB92-9250-495C-8653-49D820BD025D}" type="pres">
      <dgm:prSet presAssocID="{55334FBF-EE87-4FE0-BE54-8B62BC91A626}" presName="linearFlow" presStyleCnt="0">
        <dgm:presLayoutVars>
          <dgm:dir/>
          <dgm:resizeHandles val="exact"/>
        </dgm:presLayoutVars>
      </dgm:prSet>
      <dgm:spPr/>
    </dgm:pt>
    <dgm:pt modelId="{F4AB6EE6-3811-451F-B474-02CB53A4C549}" type="pres">
      <dgm:prSet presAssocID="{266983F8-C7AE-427B-A384-46AFDF68EC6A}" presName="node" presStyleLbl="node1" presStyleIdx="0" presStyleCnt="4" custLinFactX="315963" custLinFactNeighborX="400000" custLinFactNeighborY="-875">
        <dgm:presLayoutVars>
          <dgm:bulletEnabled val="1"/>
        </dgm:presLayoutVars>
      </dgm:prSet>
      <dgm:spPr/>
      <dgm:t>
        <a:bodyPr/>
        <a:lstStyle/>
        <a:p>
          <a:endParaRPr kumimoji="1" lang="ja-JP" altLang="en-US"/>
        </a:p>
      </dgm:t>
    </dgm:pt>
    <dgm:pt modelId="{2117D30F-F99E-428C-8098-28E8A2C1CE95}" type="pres">
      <dgm:prSet presAssocID="{C4E57A63-E13C-4EA9-9B67-D6D4796AE6DB}" presName="spacerL" presStyleCnt="0"/>
      <dgm:spPr/>
    </dgm:pt>
    <dgm:pt modelId="{A2C81B83-7692-4EB5-877E-086ADD127963}" type="pres">
      <dgm:prSet presAssocID="{C4E57A63-E13C-4EA9-9B67-D6D4796AE6DB}" presName="sibTrans" presStyleLbl="sibTrans2D1" presStyleIdx="0" presStyleCnt="3" custLinFactX="254933" custLinFactNeighborX="300000" custLinFactNeighborY="-3182"/>
      <dgm:spPr/>
      <dgm:t>
        <a:bodyPr/>
        <a:lstStyle/>
        <a:p>
          <a:endParaRPr kumimoji="1" lang="ja-JP" altLang="en-US"/>
        </a:p>
      </dgm:t>
    </dgm:pt>
    <dgm:pt modelId="{0EAB9E90-D915-46BE-BAEC-0DB738D8F093}" type="pres">
      <dgm:prSet presAssocID="{C4E57A63-E13C-4EA9-9B67-D6D4796AE6DB}" presName="spacerR" presStyleCnt="0"/>
      <dgm:spPr/>
    </dgm:pt>
    <dgm:pt modelId="{9F96C72F-73FF-4F01-8CF2-600196CB4BB2}" type="pres">
      <dgm:prSet presAssocID="{30F8F6A3-2450-4AEC-B04D-F569C5FCA316}" presName="node" presStyleLbl="node1" presStyleIdx="1" presStyleCnt="4">
        <dgm:presLayoutVars>
          <dgm:bulletEnabled val="1"/>
        </dgm:presLayoutVars>
      </dgm:prSet>
      <dgm:spPr/>
      <dgm:t>
        <a:bodyPr/>
        <a:lstStyle/>
        <a:p>
          <a:endParaRPr kumimoji="1" lang="ja-JP" altLang="en-US"/>
        </a:p>
      </dgm:t>
    </dgm:pt>
    <dgm:pt modelId="{EA7B6AAF-AF46-4A7C-AFE1-6A5C0414CBEA}" type="pres">
      <dgm:prSet presAssocID="{5E3821E9-169D-4E23-BCE2-EEA7BAD37E66}" presName="spacerL" presStyleCnt="0"/>
      <dgm:spPr/>
    </dgm:pt>
    <dgm:pt modelId="{9EA9AD2B-952C-43D5-8705-24C5E91E1E79}" type="pres">
      <dgm:prSet presAssocID="{5E3821E9-169D-4E23-BCE2-EEA7BAD37E66}" presName="sibTrans" presStyleLbl="sibTrans2D1" presStyleIdx="1" presStyleCnt="3" custLinFactX="-265380" custLinFactNeighborX="-300000" custLinFactNeighborY="3725"/>
      <dgm:spPr/>
      <dgm:t>
        <a:bodyPr/>
        <a:lstStyle/>
        <a:p>
          <a:endParaRPr kumimoji="1" lang="ja-JP" altLang="en-US"/>
        </a:p>
      </dgm:t>
    </dgm:pt>
    <dgm:pt modelId="{8DCD4491-2831-4458-BC2E-88C17F47018D}" type="pres">
      <dgm:prSet presAssocID="{5E3821E9-169D-4E23-BCE2-EEA7BAD37E66}" presName="spacerR" presStyleCnt="0"/>
      <dgm:spPr/>
    </dgm:pt>
    <dgm:pt modelId="{FDA7A613-68DF-457A-BDC7-30265393DA47}" type="pres">
      <dgm:prSet presAssocID="{61D6CBC5-D671-4998-B368-2E618EC59F44}" presName="node" presStyleLbl="node1" presStyleIdx="2" presStyleCnt="4" custLinFactX="-312069" custLinFactNeighborX="-400000" custLinFactNeighborY="3131">
        <dgm:presLayoutVars>
          <dgm:bulletEnabled val="1"/>
        </dgm:presLayoutVars>
      </dgm:prSet>
      <dgm:spPr/>
      <dgm:t>
        <a:bodyPr/>
        <a:lstStyle/>
        <a:p>
          <a:endParaRPr kumimoji="1" lang="ja-JP" altLang="en-US"/>
        </a:p>
      </dgm:t>
    </dgm:pt>
    <dgm:pt modelId="{4F953D27-4FB6-4F65-945A-BC82C3B20798}" type="pres">
      <dgm:prSet presAssocID="{209171FB-6AAC-4275-8AFC-178F240ED3E5}" presName="spacerL" presStyleCnt="0"/>
      <dgm:spPr/>
    </dgm:pt>
    <dgm:pt modelId="{B4BAD099-48E4-4B37-9E7F-324F5C15554F}" type="pres">
      <dgm:prSet presAssocID="{209171FB-6AAC-4275-8AFC-178F240ED3E5}" presName="sibTrans" presStyleLbl="sibTrans2D1" presStyleIdx="2" presStyleCnt="3"/>
      <dgm:spPr/>
      <dgm:t>
        <a:bodyPr/>
        <a:lstStyle/>
        <a:p>
          <a:endParaRPr kumimoji="1" lang="ja-JP" altLang="en-US"/>
        </a:p>
      </dgm:t>
    </dgm:pt>
    <dgm:pt modelId="{E1428D7A-0A0A-4BC5-836D-B31B86FCE757}" type="pres">
      <dgm:prSet presAssocID="{209171FB-6AAC-4275-8AFC-178F240ED3E5}" presName="spacerR" presStyleCnt="0"/>
      <dgm:spPr/>
    </dgm:pt>
    <dgm:pt modelId="{2332BFF7-EE05-4793-9D1B-61377C0A891A}" type="pres">
      <dgm:prSet presAssocID="{58582F1D-248C-41CB-A6B5-A3AAEA37ACF4}" presName="node" presStyleLbl="node1" presStyleIdx="3" presStyleCnt="4">
        <dgm:presLayoutVars>
          <dgm:bulletEnabled val="1"/>
        </dgm:presLayoutVars>
      </dgm:prSet>
      <dgm:spPr/>
      <dgm:t>
        <a:bodyPr/>
        <a:lstStyle/>
        <a:p>
          <a:endParaRPr kumimoji="1" lang="ja-JP" altLang="en-US"/>
        </a:p>
      </dgm:t>
    </dgm:pt>
  </dgm:ptLst>
  <dgm:cxnLst>
    <dgm:cxn modelId="{61E411F3-93F6-4454-90F1-05AA7CB12358}" type="presOf" srcId="{266983F8-C7AE-427B-A384-46AFDF68EC6A}" destId="{F4AB6EE6-3811-451F-B474-02CB53A4C549}" srcOrd="0" destOrd="0" presId="urn:microsoft.com/office/officeart/2005/8/layout/equation1"/>
    <dgm:cxn modelId="{576F2BD8-98FA-4671-AA63-5A19CF5BA1BE}" type="presOf" srcId="{30F8F6A3-2450-4AEC-B04D-F569C5FCA316}" destId="{9F96C72F-73FF-4F01-8CF2-600196CB4BB2}" srcOrd="0" destOrd="0" presId="urn:microsoft.com/office/officeart/2005/8/layout/equation1"/>
    <dgm:cxn modelId="{B426C7EA-30E4-4A6B-BA4B-2BF18B5C37AD}" type="presOf" srcId="{C4E57A63-E13C-4EA9-9B67-D6D4796AE6DB}" destId="{A2C81B83-7692-4EB5-877E-086ADD127963}" srcOrd="0" destOrd="0" presId="urn:microsoft.com/office/officeart/2005/8/layout/equation1"/>
    <dgm:cxn modelId="{877E5214-CD17-47A0-8B62-3CA637FDB36D}" srcId="{55334FBF-EE87-4FE0-BE54-8B62BC91A626}" destId="{61D6CBC5-D671-4998-B368-2E618EC59F44}" srcOrd="2" destOrd="0" parTransId="{AF302BD1-8DD7-4121-BB2F-EB7BBAFE079B}" sibTransId="{209171FB-6AAC-4275-8AFC-178F240ED3E5}"/>
    <dgm:cxn modelId="{B69FD132-C7BB-4359-AC9E-3F7D8D51026E}" srcId="{55334FBF-EE87-4FE0-BE54-8B62BC91A626}" destId="{58582F1D-248C-41CB-A6B5-A3AAEA37ACF4}" srcOrd="3" destOrd="0" parTransId="{B8262ED3-5D70-47C3-8628-9EDA602346E8}" sibTransId="{38279373-77EE-418D-A6A1-BB0E15B4188A}"/>
    <dgm:cxn modelId="{43946882-B088-4888-A5A2-809FE428D47D}" srcId="{55334FBF-EE87-4FE0-BE54-8B62BC91A626}" destId="{266983F8-C7AE-427B-A384-46AFDF68EC6A}" srcOrd="0" destOrd="0" parTransId="{54CD0EC4-541A-48DB-ABCE-1914101B4BE3}" sibTransId="{C4E57A63-E13C-4EA9-9B67-D6D4796AE6DB}"/>
    <dgm:cxn modelId="{67D48D70-2393-4EFB-8F31-E3AA2F244E79}" type="presOf" srcId="{58582F1D-248C-41CB-A6B5-A3AAEA37ACF4}" destId="{2332BFF7-EE05-4793-9D1B-61377C0A891A}" srcOrd="0" destOrd="0" presId="urn:microsoft.com/office/officeart/2005/8/layout/equation1"/>
    <dgm:cxn modelId="{014E2B99-A8CA-4535-BAB9-692F9DC991CC}" srcId="{55334FBF-EE87-4FE0-BE54-8B62BC91A626}" destId="{30F8F6A3-2450-4AEC-B04D-F569C5FCA316}" srcOrd="1" destOrd="0" parTransId="{E460789A-C8D4-48D2-9211-8678F044A204}" sibTransId="{5E3821E9-169D-4E23-BCE2-EEA7BAD37E66}"/>
    <dgm:cxn modelId="{CB020A1E-8E2D-4055-8BE3-565A8AAFEC92}" type="presOf" srcId="{209171FB-6AAC-4275-8AFC-178F240ED3E5}" destId="{B4BAD099-48E4-4B37-9E7F-324F5C15554F}" srcOrd="0" destOrd="0" presId="urn:microsoft.com/office/officeart/2005/8/layout/equation1"/>
    <dgm:cxn modelId="{437F22D6-7DE6-46BC-B994-4459F8CDC96A}" type="presOf" srcId="{55334FBF-EE87-4FE0-BE54-8B62BC91A626}" destId="{7AB0CB92-9250-495C-8653-49D820BD025D}" srcOrd="0" destOrd="0" presId="urn:microsoft.com/office/officeart/2005/8/layout/equation1"/>
    <dgm:cxn modelId="{B98C6B5B-A8AB-4CB0-BF9F-2E6042CC70B5}" type="presOf" srcId="{5E3821E9-169D-4E23-BCE2-EEA7BAD37E66}" destId="{9EA9AD2B-952C-43D5-8705-24C5E91E1E79}" srcOrd="0" destOrd="0" presId="urn:microsoft.com/office/officeart/2005/8/layout/equation1"/>
    <dgm:cxn modelId="{0044A711-F4E1-498E-9112-4BF05A3A87BF}" type="presOf" srcId="{61D6CBC5-D671-4998-B368-2E618EC59F44}" destId="{FDA7A613-68DF-457A-BDC7-30265393DA47}" srcOrd="0" destOrd="0" presId="urn:microsoft.com/office/officeart/2005/8/layout/equation1"/>
    <dgm:cxn modelId="{26453A4A-51A0-4B8B-B4C1-495FC110A101}" type="presParOf" srcId="{7AB0CB92-9250-495C-8653-49D820BD025D}" destId="{F4AB6EE6-3811-451F-B474-02CB53A4C549}" srcOrd="0" destOrd="0" presId="urn:microsoft.com/office/officeart/2005/8/layout/equation1"/>
    <dgm:cxn modelId="{5EA404D5-BC1C-46BA-9368-5C40309AEB22}" type="presParOf" srcId="{7AB0CB92-9250-495C-8653-49D820BD025D}" destId="{2117D30F-F99E-428C-8098-28E8A2C1CE95}" srcOrd="1" destOrd="0" presId="urn:microsoft.com/office/officeart/2005/8/layout/equation1"/>
    <dgm:cxn modelId="{5168DEA8-C4AC-4905-90D9-71D49689D80E}" type="presParOf" srcId="{7AB0CB92-9250-495C-8653-49D820BD025D}" destId="{A2C81B83-7692-4EB5-877E-086ADD127963}" srcOrd="2" destOrd="0" presId="urn:microsoft.com/office/officeart/2005/8/layout/equation1"/>
    <dgm:cxn modelId="{5DF8D4B8-1F8E-4B09-9F03-027184088DE3}" type="presParOf" srcId="{7AB0CB92-9250-495C-8653-49D820BD025D}" destId="{0EAB9E90-D915-46BE-BAEC-0DB738D8F093}" srcOrd="3" destOrd="0" presId="urn:microsoft.com/office/officeart/2005/8/layout/equation1"/>
    <dgm:cxn modelId="{2D51EBC9-6AEE-461D-81DC-B7006E995E76}" type="presParOf" srcId="{7AB0CB92-9250-495C-8653-49D820BD025D}" destId="{9F96C72F-73FF-4F01-8CF2-600196CB4BB2}" srcOrd="4" destOrd="0" presId="urn:microsoft.com/office/officeart/2005/8/layout/equation1"/>
    <dgm:cxn modelId="{E3A7B7A5-4EBB-4F54-B308-29FA4842007D}" type="presParOf" srcId="{7AB0CB92-9250-495C-8653-49D820BD025D}" destId="{EA7B6AAF-AF46-4A7C-AFE1-6A5C0414CBEA}" srcOrd="5" destOrd="0" presId="urn:microsoft.com/office/officeart/2005/8/layout/equation1"/>
    <dgm:cxn modelId="{784E7051-A127-4A1C-BFC9-5219B375E6BA}" type="presParOf" srcId="{7AB0CB92-9250-495C-8653-49D820BD025D}" destId="{9EA9AD2B-952C-43D5-8705-24C5E91E1E79}" srcOrd="6" destOrd="0" presId="urn:microsoft.com/office/officeart/2005/8/layout/equation1"/>
    <dgm:cxn modelId="{642B55DC-F4B9-424D-85FA-919FFEBF05DB}" type="presParOf" srcId="{7AB0CB92-9250-495C-8653-49D820BD025D}" destId="{8DCD4491-2831-4458-BC2E-88C17F47018D}" srcOrd="7" destOrd="0" presId="urn:microsoft.com/office/officeart/2005/8/layout/equation1"/>
    <dgm:cxn modelId="{052EF9A4-CF5B-490F-9DD2-90C03621D757}" type="presParOf" srcId="{7AB0CB92-9250-495C-8653-49D820BD025D}" destId="{FDA7A613-68DF-457A-BDC7-30265393DA47}" srcOrd="8" destOrd="0" presId="urn:microsoft.com/office/officeart/2005/8/layout/equation1"/>
    <dgm:cxn modelId="{8891DA06-F7D4-47BA-9B71-DDFBB0B6A404}" type="presParOf" srcId="{7AB0CB92-9250-495C-8653-49D820BD025D}" destId="{4F953D27-4FB6-4F65-945A-BC82C3B20798}" srcOrd="9" destOrd="0" presId="urn:microsoft.com/office/officeart/2005/8/layout/equation1"/>
    <dgm:cxn modelId="{8DECE5AA-1E9C-4314-84F0-5BE9B2773E32}" type="presParOf" srcId="{7AB0CB92-9250-495C-8653-49D820BD025D}" destId="{B4BAD099-48E4-4B37-9E7F-324F5C15554F}" srcOrd="10" destOrd="0" presId="urn:microsoft.com/office/officeart/2005/8/layout/equation1"/>
    <dgm:cxn modelId="{A3267318-BCFA-4E98-9410-BCA12764A22C}" type="presParOf" srcId="{7AB0CB92-9250-495C-8653-49D820BD025D}" destId="{E1428D7A-0A0A-4BC5-836D-B31B86FCE757}" srcOrd="11" destOrd="0" presId="urn:microsoft.com/office/officeart/2005/8/layout/equation1"/>
    <dgm:cxn modelId="{DE65BFAB-A15C-4733-BD4D-71F5BD66A052}" type="presParOf" srcId="{7AB0CB92-9250-495C-8653-49D820BD025D}" destId="{2332BFF7-EE05-4793-9D1B-61377C0A891A}"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4A1A0F-9EC3-4C81-8E13-BB19A2C5AB5B}"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kumimoji="1" lang="ja-JP" altLang="en-US"/>
        </a:p>
      </dgm:t>
    </dgm:pt>
    <dgm:pt modelId="{4645D546-F40D-4AE5-816E-A87C8FA04C74}">
      <dgm:prSet phldrT="[テキスト]" custT="1"/>
      <dgm:spPr/>
      <dgm:t>
        <a:bodyPr/>
        <a:lstStyle/>
        <a:p>
          <a:r>
            <a:rPr kumimoji="1" lang="ja-JP" altLang="en-US" sz="4800" dirty="0" smtClean="0">
              <a:solidFill>
                <a:srgbClr val="FFC000"/>
              </a:solidFill>
              <a:latin typeface="HGPｺﾞｼｯｸE" panose="020B0900000000000000" pitchFamily="50" charset="-128"/>
              <a:ea typeface="HGPｺﾞｼｯｸE" panose="020B0900000000000000" pitchFamily="50" charset="-128"/>
            </a:rPr>
            <a:t>近</a:t>
          </a:r>
          <a:endParaRPr kumimoji="1" lang="ja-JP" altLang="en-US" sz="4800" dirty="0">
            <a:solidFill>
              <a:srgbClr val="FFC000"/>
            </a:solidFill>
            <a:latin typeface="HGPｺﾞｼｯｸE" panose="020B0900000000000000" pitchFamily="50" charset="-128"/>
            <a:ea typeface="HGPｺﾞｼｯｸE" panose="020B0900000000000000" pitchFamily="50" charset="-128"/>
          </a:endParaRPr>
        </a:p>
      </dgm:t>
    </dgm:pt>
    <dgm:pt modelId="{5F9C8727-76FA-4864-83F8-6EF715FF1A54}" type="parTrans" cxnId="{94F65561-C339-4BFF-B355-B8B9480CA684}">
      <dgm:prSet/>
      <dgm:spPr/>
      <dgm:t>
        <a:bodyPr/>
        <a:lstStyle/>
        <a:p>
          <a:endParaRPr kumimoji="1" lang="ja-JP" altLang="en-US"/>
        </a:p>
      </dgm:t>
    </dgm:pt>
    <dgm:pt modelId="{2DE6BF66-5585-4AA3-B60A-0712366922D1}" type="sibTrans" cxnId="{94F65561-C339-4BFF-B355-B8B9480CA684}">
      <dgm:prSet/>
      <dgm:spPr/>
      <dgm:t>
        <a:bodyPr/>
        <a:lstStyle/>
        <a:p>
          <a:endParaRPr kumimoji="1" lang="ja-JP" altLang="en-US"/>
        </a:p>
      </dgm:t>
    </dgm:pt>
    <dgm:pt modelId="{FECC4DF9-7A73-4949-8C97-8ED8EA097F74}">
      <dgm:prSet phldrT="[テキスト]" custT="1"/>
      <dgm:spPr/>
      <dgm:t>
        <a:bodyPr/>
        <a:lstStyle/>
        <a:p>
          <a:r>
            <a:rPr kumimoji="1" lang="ja-JP" altLang="en-US" sz="4800" dirty="0" smtClean="0">
              <a:solidFill>
                <a:srgbClr val="FF66FF"/>
              </a:solidFill>
              <a:latin typeface="HGPｺﾞｼｯｸE" panose="020B0900000000000000" pitchFamily="50" charset="-128"/>
              <a:ea typeface="HGPｺﾞｼｯｸE" panose="020B0900000000000000" pitchFamily="50" charset="-128"/>
            </a:rPr>
            <a:t>安</a:t>
          </a:r>
          <a:endParaRPr kumimoji="1" lang="ja-JP" altLang="en-US" sz="4800" dirty="0">
            <a:solidFill>
              <a:srgbClr val="FF66FF"/>
            </a:solidFill>
            <a:latin typeface="HGPｺﾞｼｯｸE" panose="020B0900000000000000" pitchFamily="50" charset="-128"/>
            <a:ea typeface="HGPｺﾞｼｯｸE" panose="020B0900000000000000" pitchFamily="50" charset="-128"/>
          </a:endParaRPr>
        </a:p>
      </dgm:t>
    </dgm:pt>
    <dgm:pt modelId="{119CD4C4-05D6-4225-99DA-C61AF17F011E}" type="parTrans" cxnId="{B582479F-67C8-4AA4-9338-C38547C78252}">
      <dgm:prSet/>
      <dgm:spPr/>
      <dgm:t>
        <a:bodyPr/>
        <a:lstStyle/>
        <a:p>
          <a:endParaRPr kumimoji="1" lang="ja-JP" altLang="en-US"/>
        </a:p>
      </dgm:t>
    </dgm:pt>
    <dgm:pt modelId="{CC472B5A-4FD3-4EE5-B708-75A7E718AE78}" type="sibTrans" cxnId="{B582479F-67C8-4AA4-9338-C38547C78252}">
      <dgm:prSet/>
      <dgm:spPr/>
      <dgm:t>
        <a:bodyPr/>
        <a:lstStyle/>
        <a:p>
          <a:endParaRPr kumimoji="1" lang="ja-JP" altLang="en-US"/>
        </a:p>
      </dgm:t>
    </dgm:pt>
    <dgm:pt modelId="{EB94947D-32E3-49BF-B7C1-1B2DE4B46B3D}">
      <dgm:prSet phldrT="[テキスト]" custT="1"/>
      <dgm:spPr/>
      <dgm:t>
        <a:bodyPr/>
        <a:lstStyle/>
        <a:p>
          <a:r>
            <a:rPr kumimoji="1" lang="ja-JP" altLang="en-US" sz="4800" dirty="0" smtClean="0">
              <a:solidFill>
                <a:srgbClr val="00FFFF"/>
              </a:solidFill>
              <a:latin typeface="HGPｺﾞｼｯｸE" panose="020B0900000000000000" pitchFamily="50" charset="-128"/>
              <a:ea typeface="HGPｺﾞｼｯｸE" panose="020B0900000000000000" pitchFamily="50" charset="-128"/>
            </a:rPr>
            <a:t>短</a:t>
          </a:r>
          <a:endParaRPr kumimoji="1" lang="ja-JP" altLang="en-US" sz="4800" dirty="0">
            <a:solidFill>
              <a:srgbClr val="00FFFF"/>
            </a:solidFill>
            <a:latin typeface="HGPｺﾞｼｯｸE" panose="020B0900000000000000" pitchFamily="50" charset="-128"/>
            <a:ea typeface="HGPｺﾞｼｯｸE" panose="020B0900000000000000" pitchFamily="50" charset="-128"/>
          </a:endParaRPr>
        </a:p>
      </dgm:t>
    </dgm:pt>
    <dgm:pt modelId="{B272BB6C-01B4-4AAE-9EAB-CD3A70518876}" type="parTrans" cxnId="{A2314D06-8A8C-4D94-BE59-4D9173C9A22B}">
      <dgm:prSet/>
      <dgm:spPr/>
      <dgm:t>
        <a:bodyPr/>
        <a:lstStyle/>
        <a:p>
          <a:endParaRPr kumimoji="1" lang="ja-JP" altLang="en-US"/>
        </a:p>
      </dgm:t>
    </dgm:pt>
    <dgm:pt modelId="{8280112C-FE85-43E1-81F7-B42E4F6323F9}" type="sibTrans" cxnId="{A2314D06-8A8C-4D94-BE59-4D9173C9A22B}">
      <dgm:prSet/>
      <dgm:spPr/>
      <dgm:t>
        <a:bodyPr/>
        <a:lstStyle/>
        <a:p>
          <a:endParaRPr kumimoji="1" lang="ja-JP" altLang="en-US"/>
        </a:p>
      </dgm:t>
    </dgm:pt>
    <dgm:pt modelId="{E5E32652-9CCC-4862-86C4-AE73108BF4A1}">
      <dgm:prSet phldrT="[テキスト]"/>
      <dgm:spPr/>
      <dgm:t>
        <a:bodyPr/>
        <a:lstStyle/>
        <a:p>
          <a:r>
            <a:rPr kumimoji="1" lang="ja-JP" altLang="en-US" dirty="0" smtClean="0">
              <a:solidFill>
                <a:schemeClr val="bg1">
                  <a:lumMod val="85000"/>
                  <a:lumOff val="15000"/>
                </a:schemeClr>
              </a:solidFill>
              <a:latin typeface="HGP明朝E" panose="02020900000000000000" pitchFamily="18" charset="-128"/>
              <a:ea typeface="HGP明朝E" panose="02020900000000000000" pitchFamily="18" charset="-128"/>
            </a:rPr>
            <a:t>都会で田舎の良さを知ってもらう</a:t>
          </a:r>
          <a:endParaRPr kumimoji="1" lang="ja-JP" altLang="en-US" dirty="0">
            <a:solidFill>
              <a:schemeClr val="bg1">
                <a:lumMod val="85000"/>
                <a:lumOff val="15000"/>
              </a:schemeClr>
            </a:solidFill>
            <a:latin typeface="HGP明朝E" panose="02020900000000000000" pitchFamily="18" charset="-128"/>
            <a:ea typeface="HGP明朝E" panose="02020900000000000000" pitchFamily="18" charset="-128"/>
          </a:endParaRPr>
        </a:p>
      </dgm:t>
    </dgm:pt>
    <dgm:pt modelId="{357C5466-201B-4411-ACB8-05852F3035AB}" type="parTrans" cxnId="{0F6BB1EA-4817-4A63-BC28-F71F18805595}">
      <dgm:prSet/>
      <dgm:spPr/>
      <dgm:t>
        <a:bodyPr/>
        <a:lstStyle/>
        <a:p>
          <a:endParaRPr kumimoji="1" lang="ja-JP" altLang="en-US"/>
        </a:p>
      </dgm:t>
    </dgm:pt>
    <dgm:pt modelId="{4C9EDD13-65F0-41B0-BCBD-D5B7AE27C271}" type="sibTrans" cxnId="{0F6BB1EA-4817-4A63-BC28-F71F18805595}">
      <dgm:prSet/>
      <dgm:spPr/>
      <dgm:t>
        <a:bodyPr/>
        <a:lstStyle/>
        <a:p>
          <a:endParaRPr kumimoji="1" lang="ja-JP" altLang="en-US"/>
        </a:p>
      </dgm:t>
    </dgm:pt>
    <dgm:pt modelId="{491CC977-2AA9-4A94-9125-2DE42717B959}" type="pres">
      <dgm:prSet presAssocID="{B04A1A0F-9EC3-4C81-8E13-BB19A2C5AB5B}" presName="Name0" presStyleCnt="0">
        <dgm:presLayoutVars>
          <dgm:chMax val="4"/>
          <dgm:resizeHandles val="exact"/>
        </dgm:presLayoutVars>
      </dgm:prSet>
      <dgm:spPr/>
      <dgm:t>
        <a:bodyPr/>
        <a:lstStyle/>
        <a:p>
          <a:endParaRPr kumimoji="1" lang="ja-JP" altLang="en-US"/>
        </a:p>
      </dgm:t>
    </dgm:pt>
    <dgm:pt modelId="{692F6DE0-C571-44EC-B84F-FA6A4505D088}" type="pres">
      <dgm:prSet presAssocID="{B04A1A0F-9EC3-4C81-8E13-BB19A2C5AB5B}" presName="ellipse" presStyleLbl="trBgShp" presStyleIdx="0" presStyleCnt="1"/>
      <dgm:spPr/>
    </dgm:pt>
    <dgm:pt modelId="{ED878406-2D4E-4F4C-824C-5B1A99E993F2}" type="pres">
      <dgm:prSet presAssocID="{B04A1A0F-9EC3-4C81-8E13-BB19A2C5AB5B}" presName="arrow1" presStyleLbl="fgShp" presStyleIdx="0" presStyleCnt="1">
        <dgm:style>
          <a:lnRef idx="3">
            <a:schemeClr val="lt1"/>
          </a:lnRef>
          <a:fillRef idx="1">
            <a:schemeClr val="accent5"/>
          </a:fillRef>
          <a:effectRef idx="1">
            <a:schemeClr val="accent5"/>
          </a:effectRef>
          <a:fontRef idx="minor">
            <a:schemeClr val="lt1"/>
          </a:fontRef>
        </dgm:style>
      </dgm:prSet>
      <dgm:spPr/>
    </dgm:pt>
    <dgm:pt modelId="{08C46B51-F9EB-465A-AA55-31A9B2835A49}" type="pres">
      <dgm:prSet presAssocID="{B04A1A0F-9EC3-4C81-8E13-BB19A2C5AB5B}" presName="rectangle" presStyleLbl="revTx" presStyleIdx="0" presStyleCnt="1" custScaleX="184568" custLinFactNeighborX="-338" custLinFactNeighborY="-3134">
        <dgm:presLayoutVars>
          <dgm:bulletEnabled val="1"/>
        </dgm:presLayoutVars>
      </dgm:prSet>
      <dgm:spPr/>
      <dgm:t>
        <a:bodyPr/>
        <a:lstStyle/>
        <a:p>
          <a:endParaRPr kumimoji="1" lang="ja-JP" altLang="en-US"/>
        </a:p>
      </dgm:t>
    </dgm:pt>
    <dgm:pt modelId="{9E7877E0-CD2E-4429-8E24-925B82BB60FA}" type="pres">
      <dgm:prSet presAssocID="{FECC4DF9-7A73-4949-8C97-8ED8EA097F74}" presName="item1" presStyleLbl="node1" presStyleIdx="0" presStyleCnt="3">
        <dgm:presLayoutVars>
          <dgm:bulletEnabled val="1"/>
        </dgm:presLayoutVars>
      </dgm:prSet>
      <dgm:spPr/>
      <dgm:t>
        <a:bodyPr/>
        <a:lstStyle/>
        <a:p>
          <a:endParaRPr kumimoji="1" lang="ja-JP" altLang="en-US"/>
        </a:p>
      </dgm:t>
    </dgm:pt>
    <dgm:pt modelId="{9B5249F0-8DF2-4370-AAB5-DDBF7BF64E6E}" type="pres">
      <dgm:prSet presAssocID="{EB94947D-32E3-49BF-B7C1-1B2DE4B46B3D}" presName="item2" presStyleLbl="node1" presStyleIdx="1" presStyleCnt="3">
        <dgm:presLayoutVars>
          <dgm:bulletEnabled val="1"/>
        </dgm:presLayoutVars>
      </dgm:prSet>
      <dgm:spPr/>
      <dgm:t>
        <a:bodyPr/>
        <a:lstStyle/>
        <a:p>
          <a:endParaRPr kumimoji="1" lang="ja-JP" altLang="en-US"/>
        </a:p>
      </dgm:t>
    </dgm:pt>
    <dgm:pt modelId="{B9746C7F-6FEB-4689-B990-BC2DD630F19D}" type="pres">
      <dgm:prSet presAssocID="{E5E32652-9CCC-4862-86C4-AE73108BF4A1}" presName="item3" presStyleLbl="node1" presStyleIdx="2" presStyleCnt="3">
        <dgm:presLayoutVars>
          <dgm:bulletEnabled val="1"/>
        </dgm:presLayoutVars>
      </dgm:prSet>
      <dgm:spPr/>
      <dgm:t>
        <a:bodyPr/>
        <a:lstStyle/>
        <a:p>
          <a:endParaRPr kumimoji="1" lang="ja-JP" altLang="en-US"/>
        </a:p>
      </dgm:t>
    </dgm:pt>
    <dgm:pt modelId="{D07F0E45-39D1-4367-85FE-96F5C0EBA98A}" type="pres">
      <dgm:prSet presAssocID="{B04A1A0F-9EC3-4C81-8E13-BB19A2C5AB5B}" presName="funnel" presStyleLbl="trAlignAcc1" presStyleIdx="0" presStyleCnt="1"/>
      <dgm:spPr/>
    </dgm:pt>
  </dgm:ptLst>
  <dgm:cxnLst>
    <dgm:cxn modelId="{7F3EF261-BBD4-45D4-A245-8ECD07B018F6}" type="presOf" srcId="{4645D546-F40D-4AE5-816E-A87C8FA04C74}" destId="{B9746C7F-6FEB-4689-B990-BC2DD630F19D}" srcOrd="0" destOrd="0" presId="urn:microsoft.com/office/officeart/2005/8/layout/funnel1"/>
    <dgm:cxn modelId="{259DD164-4DD0-48FE-B066-F22D5E72F389}" type="presOf" srcId="{B04A1A0F-9EC3-4C81-8E13-BB19A2C5AB5B}" destId="{491CC977-2AA9-4A94-9125-2DE42717B959}" srcOrd="0" destOrd="0" presId="urn:microsoft.com/office/officeart/2005/8/layout/funnel1"/>
    <dgm:cxn modelId="{0F6BB1EA-4817-4A63-BC28-F71F18805595}" srcId="{B04A1A0F-9EC3-4C81-8E13-BB19A2C5AB5B}" destId="{E5E32652-9CCC-4862-86C4-AE73108BF4A1}" srcOrd="3" destOrd="0" parTransId="{357C5466-201B-4411-ACB8-05852F3035AB}" sibTransId="{4C9EDD13-65F0-41B0-BCBD-D5B7AE27C271}"/>
    <dgm:cxn modelId="{94F65561-C339-4BFF-B355-B8B9480CA684}" srcId="{B04A1A0F-9EC3-4C81-8E13-BB19A2C5AB5B}" destId="{4645D546-F40D-4AE5-816E-A87C8FA04C74}" srcOrd="0" destOrd="0" parTransId="{5F9C8727-76FA-4864-83F8-6EF715FF1A54}" sibTransId="{2DE6BF66-5585-4AA3-B60A-0712366922D1}"/>
    <dgm:cxn modelId="{39C059C5-CF5F-48B3-BED2-B54077A084CB}" type="presOf" srcId="{E5E32652-9CCC-4862-86C4-AE73108BF4A1}" destId="{08C46B51-F9EB-465A-AA55-31A9B2835A49}" srcOrd="0" destOrd="0" presId="urn:microsoft.com/office/officeart/2005/8/layout/funnel1"/>
    <dgm:cxn modelId="{3D119A1F-833A-4EC9-8750-99DF96323988}" type="presOf" srcId="{FECC4DF9-7A73-4949-8C97-8ED8EA097F74}" destId="{9B5249F0-8DF2-4370-AAB5-DDBF7BF64E6E}" srcOrd="0" destOrd="0" presId="urn:microsoft.com/office/officeart/2005/8/layout/funnel1"/>
    <dgm:cxn modelId="{B582479F-67C8-4AA4-9338-C38547C78252}" srcId="{B04A1A0F-9EC3-4C81-8E13-BB19A2C5AB5B}" destId="{FECC4DF9-7A73-4949-8C97-8ED8EA097F74}" srcOrd="1" destOrd="0" parTransId="{119CD4C4-05D6-4225-99DA-C61AF17F011E}" sibTransId="{CC472B5A-4FD3-4EE5-B708-75A7E718AE78}"/>
    <dgm:cxn modelId="{29909909-526E-4CFC-9699-8FD14C72BB3A}" type="presOf" srcId="{EB94947D-32E3-49BF-B7C1-1B2DE4B46B3D}" destId="{9E7877E0-CD2E-4429-8E24-925B82BB60FA}" srcOrd="0" destOrd="0" presId="urn:microsoft.com/office/officeart/2005/8/layout/funnel1"/>
    <dgm:cxn modelId="{A2314D06-8A8C-4D94-BE59-4D9173C9A22B}" srcId="{B04A1A0F-9EC3-4C81-8E13-BB19A2C5AB5B}" destId="{EB94947D-32E3-49BF-B7C1-1B2DE4B46B3D}" srcOrd="2" destOrd="0" parTransId="{B272BB6C-01B4-4AAE-9EAB-CD3A70518876}" sibTransId="{8280112C-FE85-43E1-81F7-B42E4F6323F9}"/>
    <dgm:cxn modelId="{227FB959-E658-48EB-B3BC-994B806C3614}" type="presParOf" srcId="{491CC977-2AA9-4A94-9125-2DE42717B959}" destId="{692F6DE0-C571-44EC-B84F-FA6A4505D088}" srcOrd="0" destOrd="0" presId="urn:microsoft.com/office/officeart/2005/8/layout/funnel1"/>
    <dgm:cxn modelId="{486ACB07-28AD-42D3-B33C-EAFC0C0C3D49}" type="presParOf" srcId="{491CC977-2AA9-4A94-9125-2DE42717B959}" destId="{ED878406-2D4E-4F4C-824C-5B1A99E993F2}" srcOrd="1" destOrd="0" presId="urn:microsoft.com/office/officeart/2005/8/layout/funnel1"/>
    <dgm:cxn modelId="{8BA821A6-74A3-40FF-9BDE-DB73024C799D}" type="presParOf" srcId="{491CC977-2AA9-4A94-9125-2DE42717B959}" destId="{08C46B51-F9EB-465A-AA55-31A9B2835A49}" srcOrd="2" destOrd="0" presId="urn:microsoft.com/office/officeart/2005/8/layout/funnel1"/>
    <dgm:cxn modelId="{BCE08AC3-25E4-436F-AC47-5E4EB61BF521}" type="presParOf" srcId="{491CC977-2AA9-4A94-9125-2DE42717B959}" destId="{9E7877E0-CD2E-4429-8E24-925B82BB60FA}" srcOrd="3" destOrd="0" presId="urn:microsoft.com/office/officeart/2005/8/layout/funnel1"/>
    <dgm:cxn modelId="{B6C4B6F3-453E-49FB-8718-CB6DD63DEFD7}" type="presParOf" srcId="{491CC977-2AA9-4A94-9125-2DE42717B959}" destId="{9B5249F0-8DF2-4370-AAB5-DDBF7BF64E6E}" srcOrd="4" destOrd="0" presId="urn:microsoft.com/office/officeart/2005/8/layout/funnel1"/>
    <dgm:cxn modelId="{8B236007-CC5A-4F26-92B8-DADD24A07A07}" type="presParOf" srcId="{491CC977-2AA9-4A94-9125-2DE42717B959}" destId="{B9746C7F-6FEB-4689-B990-BC2DD630F19D}" srcOrd="5" destOrd="0" presId="urn:microsoft.com/office/officeart/2005/8/layout/funnel1"/>
    <dgm:cxn modelId="{AEA7747C-E31F-4547-9D5D-C6C68C415090}" type="presParOf" srcId="{491CC977-2AA9-4A94-9125-2DE42717B959}" destId="{D07F0E45-39D1-4367-85FE-96F5C0EBA98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477AD7-D950-431F-996D-ED644CBD5A4D}" type="doc">
      <dgm:prSet loTypeId="urn:microsoft.com/office/officeart/2008/layout/HexagonCluster" loCatId="relationship" qsTypeId="urn:microsoft.com/office/officeart/2005/8/quickstyle/3d6" qsCatId="3D" csTypeId="urn:microsoft.com/office/officeart/2005/8/colors/accent1_5" csCatId="accent1" phldr="1"/>
      <dgm:spPr/>
      <dgm:t>
        <a:bodyPr/>
        <a:lstStyle/>
        <a:p>
          <a:endParaRPr kumimoji="1" lang="ja-JP" altLang="en-US"/>
        </a:p>
      </dgm:t>
    </dgm:pt>
    <dgm:pt modelId="{877A87FC-E709-4D53-AB9F-CAF160DE1AC0}">
      <dgm:prSet phldrT="[テキスト]"/>
      <dgm:spPr/>
      <dgm:t>
        <a:bodyPr/>
        <a:lstStyle/>
        <a:p>
          <a:r>
            <a:rPr kumimoji="1" lang="ja-JP" altLang="en-US" b="1"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遊子庵</a:t>
          </a:r>
          <a:endParaRPr kumimoji="1" lang="ja-JP" altLang="en-US" b="1" dirty="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F27A6101-C3CB-4343-9BDC-B25BFF020B4B}" type="parTrans" cxnId="{DEB78A27-C918-4406-AEA9-306B5CDA6BD2}">
      <dgm:prSet/>
      <dgm:spPr/>
      <dgm:t>
        <a:bodyPr/>
        <a:lstStyle/>
        <a:p>
          <a:endParaRPr kumimoji="1" lang="ja-JP" altLang="en-US"/>
        </a:p>
      </dgm:t>
    </dgm:pt>
    <dgm:pt modelId="{39584CBE-CE7A-4DCA-B89B-376312165CE9}" type="sibTrans" cxnId="{DEB78A27-C918-4406-AEA9-306B5CDA6BD2}">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kumimoji="1" lang="ja-JP" altLang="en-US"/>
        </a:p>
      </dgm:t>
    </dgm:pt>
    <dgm:pt modelId="{66AFCFBD-40AA-40D8-A115-626C5A499B83}">
      <dgm:prSet phldrT="[テキスト]"/>
      <dgm:spPr/>
      <dgm:t>
        <a:bodyPr/>
        <a:lstStyle/>
        <a:p>
          <a:r>
            <a:rPr kumimoji="1" lang="ja-JP" altLang="en-US" b="1"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霊山</a:t>
          </a:r>
          <a:endParaRPr kumimoji="1" lang="en-US" altLang="ja-JP" b="1"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kumimoji="1" lang="ja-JP" altLang="en-US" b="1"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正法寺</a:t>
          </a:r>
          <a:endParaRPr kumimoji="1" lang="ja-JP" altLang="en-US" b="1" dirty="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30A106D5-ADC1-4B6A-8CAE-9F9A156B316A}" type="parTrans" cxnId="{E792408B-0640-44B1-A78A-324E12F51132}">
      <dgm:prSet/>
      <dgm:spPr/>
      <dgm:t>
        <a:bodyPr/>
        <a:lstStyle/>
        <a:p>
          <a:endParaRPr kumimoji="1" lang="ja-JP" altLang="en-US"/>
        </a:p>
      </dgm:t>
    </dgm:pt>
    <dgm:pt modelId="{3BED33C7-5D4A-4E07-B4A0-A10503F5F17F}" type="sibTrans" cxnId="{E792408B-0640-44B1-A78A-324E12F5113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kumimoji="1" lang="ja-JP" altLang="en-US"/>
        </a:p>
      </dgm:t>
    </dgm:pt>
    <dgm:pt modelId="{58A5B253-48D7-4661-9796-95288108B189}">
      <dgm:prSet phldrT="[テキスト]"/>
      <dgm:spPr/>
      <dgm:t>
        <a:bodyPr/>
        <a:lstStyle/>
        <a:p>
          <a:r>
            <a:rPr kumimoji="1" lang="ja-JP" altLang="en-US" b="1"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こども</a:t>
          </a:r>
          <a:endParaRPr kumimoji="1" lang="en-US" altLang="ja-JP" b="1"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kumimoji="1" lang="ja-JP" altLang="en-US" b="1"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アート</a:t>
          </a:r>
          <a:endParaRPr kumimoji="1" lang="ja-JP" altLang="en-US"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4D3CA825-D650-4371-9157-F52742ADE082}" type="parTrans" cxnId="{04E981F5-A0D0-4864-A980-47F31064D04D}">
      <dgm:prSet/>
      <dgm:spPr/>
      <dgm:t>
        <a:bodyPr/>
        <a:lstStyle/>
        <a:p>
          <a:endParaRPr kumimoji="1" lang="ja-JP" altLang="en-US"/>
        </a:p>
      </dgm:t>
    </dgm:pt>
    <dgm:pt modelId="{4D7B26FD-C591-4DBF-AB6A-EAA307AD2C95}" type="sibTrans" cxnId="{04E981F5-A0D0-4864-A980-47F31064D04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kumimoji="1" lang="ja-JP" altLang="en-US"/>
        </a:p>
      </dgm:t>
    </dgm:pt>
    <dgm:pt modelId="{36E253B1-0C3F-4C74-A679-821AAC9ABAA6}">
      <dgm:prSet phldrT="[テキスト]"/>
      <dgm:spPr/>
      <dgm:t>
        <a:bodyPr/>
        <a:lstStyle/>
        <a:p>
          <a:r>
            <a:rPr kumimoji="1" lang="ja-JP" altLang="en-US" b="1" dirty="0" smtClean="0">
              <a:solidFill>
                <a:schemeClr val="accent6">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日本創生有志の会</a:t>
          </a:r>
          <a:endParaRPr kumimoji="1" lang="ja-JP" altLang="en-US" b="1" dirty="0">
            <a:solidFill>
              <a:schemeClr val="accent6">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6FEFD163-4AA0-4801-B28C-1C3B6B8D9153}" type="parTrans" cxnId="{1802176D-4741-42C8-9C7D-9420D0C26E4D}">
      <dgm:prSet/>
      <dgm:spPr/>
      <dgm:t>
        <a:bodyPr/>
        <a:lstStyle/>
        <a:p>
          <a:endParaRPr kumimoji="1" lang="ja-JP" altLang="en-US"/>
        </a:p>
      </dgm:t>
    </dgm:pt>
    <dgm:pt modelId="{2C4325AB-3C52-48C6-9DAE-E432B031217B}" type="sibTrans" cxnId="{1802176D-4741-42C8-9C7D-9420D0C26E4D}">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5000" b="-25000"/>
          </a:stretch>
        </a:blipFill>
      </dgm:spPr>
      <dgm:t>
        <a:bodyPr/>
        <a:lstStyle/>
        <a:p>
          <a:endParaRPr kumimoji="1" lang="ja-JP" altLang="en-US"/>
        </a:p>
      </dgm:t>
    </dgm:pt>
    <dgm:pt modelId="{90B883C2-BA22-41B5-942E-EDA5FEBB13ED}">
      <dgm:prSet phldrT="[テキスト]"/>
      <dgm:spPr/>
      <dgm:t>
        <a:bodyPr/>
        <a:lstStyle/>
        <a:p>
          <a:r>
            <a:rPr kumimoji="1" lang="ja-JP" altLang="en-US"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桃山</a:t>
          </a:r>
          <a:endParaRPr kumimoji="1" lang="en-US" altLang="ja-JP"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kumimoji="1" lang="ja-JP" altLang="en-US"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ﾌﾟﾛｼﾞｪｸﾄ</a:t>
          </a:r>
          <a:endParaRPr kumimoji="1" lang="ja-JP" altLang="en-US" b="1" dirty="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BF772EEC-E2FD-4095-9171-0157B8D50495}" type="parTrans" cxnId="{9FEF7980-9647-4B56-B963-F68D85253A86}">
      <dgm:prSet/>
      <dgm:spPr/>
      <dgm:t>
        <a:bodyPr/>
        <a:lstStyle/>
        <a:p>
          <a:endParaRPr kumimoji="1" lang="ja-JP" altLang="en-US"/>
        </a:p>
      </dgm:t>
    </dgm:pt>
    <dgm:pt modelId="{C41B8A74-2520-4FFB-B786-5FA67B32B0BF}" type="sibTrans" cxnId="{9FEF7980-9647-4B56-B963-F68D85253A86}">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dgm:spPr>
      <dgm:t>
        <a:bodyPr/>
        <a:lstStyle/>
        <a:p>
          <a:endParaRPr kumimoji="1" lang="ja-JP" altLang="en-US"/>
        </a:p>
      </dgm:t>
    </dgm:pt>
    <dgm:pt modelId="{0951C6D8-3A32-472F-94C3-61E72F27F26F}">
      <dgm:prSet phldrT="[テキスト]"/>
      <dgm:spPr/>
      <dgm:t>
        <a:bodyPr/>
        <a:lstStyle/>
        <a:p>
          <a:r>
            <a:rPr kumimoji="1" lang="ja-JP" altLang="en-US" b="1"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クリエーターズ・ジャパン</a:t>
          </a:r>
          <a:endParaRPr kumimoji="1" lang="ja-JP" altLang="en-US" b="1"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D7639752-5361-4A1F-847D-4674AEA00B6B}" type="parTrans" cxnId="{D661D564-343C-4E03-A8B1-A39CFF848FCC}">
      <dgm:prSet/>
      <dgm:spPr/>
      <dgm:t>
        <a:bodyPr/>
        <a:lstStyle/>
        <a:p>
          <a:endParaRPr kumimoji="1" lang="ja-JP" altLang="en-US"/>
        </a:p>
      </dgm:t>
    </dgm:pt>
    <dgm:pt modelId="{FAFC341F-A56F-45E3-89C5-6C9FDCD787AB}" type="sibTrans" cxnId="{D661D564-343C-4E03-A8B1-A39CFF848FCC}">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t>
        <a:bodyPr/>
        <a:lstStyle/>
        <a:p>
          <a:endParaRPr kumimoji="1" lang="ja-JP" altLang="en-US"/>
        </a:p>
      </dgm:t>
    </dgm:pt>
    <dgm:pt modelId="{B1918EDA-7AF0-48C8-8803-0B2D3EF25A69}">
      <dgm:prSet phldrT="[テキスト]"/>
      <dgm:spPr/>
      <dgm:t>
        <a:bodyPr/>
        <a:lstStyle/>
        <a:p>
          <a:r>
            <a:rPr kumimoji="1" lang="ja-JP" altLang="en-US"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京都市</a:t>
          </a:r>
          <a:r>
            <a:rPr kumimoji="1" lang="en-US" altLang="ja-JP"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１００人</a:t>
          </a:r>
          <a:r>
            <a:rPr kumimoji="1" lang="en-US" altLang="ja-JP"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b="1"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委員会</a:t>
          </a:r>
          <a:endParaRPr kumimoji="1" lang="ja-JP" altLang="en-US" b="1" dirty="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090395EF-6DDA-47E9-AC9F-C3210B1B66A5}" type="parTrans" cxnId="{1061D76A-F899-4E73-A9D9-3280E1702A32}">
      <dgm:prSet/>
      <dgm:spPr/>
      <dgm:t>
        <a:bodyPr/>
        <a:lstStyle/>
        <a:p>
          <a:endParaRPr kumimoji="1" lang="ja-JP" altLang="en-US"/>
        </a:p>
      </dgm:t>
    </dgm:pt>
    <dgm:pt modelId="{8A33EAFA-8284-417B-9E77-27A1EF666FD7}" type="sibTrans" cxnId="{1061D76A-F899-4E73-A9D9-3280E1702A32}">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7000" r="-7000"/>
          </a:stretch>
        </a:blipFill>
      </dgm:spPr>
      <dgm:t>
        <a:bodyPr/>
        <a:lstStyle/>
        <a:p>
          <a:endParaRPr kumimoji="1" lang="ja-JP" altLang="en-US"/>
        </a:p>
      </dgm:t>
    </dgm:pt>
    <dgm:pt modelId="{6EBAE24D-F0B5-4FF2-B4B0-CF186A4D98AD}">
      <dgm:prSet phldrT="[テキスト]"/>
      <dgm:spPr/>
      <dgm:t>
        <a:bodyPr/>
        <a:lstStyle/>
        <a:p>
          <a:r>
            <a:rPr kumimoji="1" lang="ja-JP" altLang="en-US" b="1" dirty="0" smtClean="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わかば</a:t>
          </a:r>
          <a:endParaRPr kumimoji="1" lang="en-US" altLang="ja-JP" b="1" dirty="0" smtClean="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A1014931-ACD3-485B-A92F-898AB0761D92}" type="parTrans" cxnId="{B4E617FF-CED8-47C0-86E6-AF08E41AFBD1}">
      <dgm:prSet/>
      <dgm:spPr/>
      <dgm:t>
        <a:bodyPr/>
        <a:lstStyle/>
        <a:p>
          <a:endParaRPr kumimoji="1" lang="ja-JP" altLang="en-US"/>
        </a:p>
      </dgm:t>
    </dgm:pt>
    <dgm:pt modelId="{D66DA5A6-0602-4ECC-81F7-DF47697020D2}" type="sibTrans" cxnId="{B4E617FF-CED8-47C0-86E6-AF08E41AFBD1}">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3000" r="-13000"/>
          </a:stretch>
        </a:blipFill>
      </dgm:spPr>
      <dgm:t>
        <a:bodyPr/>
        <a:lstStyle/>
        <a:p>
          <a:endParaRPr kumimoji="1" lang="ja-JP" altLang="en-US"/>
        </a:p>
      </dgm:t>
    </dgm:pt>
    <dgm:pt modelId="{E9B0955D-F1EC-4901-AD0E-D8373F94AC9F}">
      <dgm:prSet phldrT="[テキスト]"/>
      <dgm:spPr/>
      <dgm:t>
        <a:bodyPr/>
        <a:lstStyle/>
        <a:p>
          <a:r>
            <a:rPr kumimoji="1" lang="ja-JP" altLang="en-US"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あかざ</a:t>
          </a:r>
          <a:r>
            <a:rPr kumimoji="1" lang="en-US" altLang="ja-JP"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えり</a:t>
          </a:r>
          <a:endParaRPr kumimoji="1"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63EDEC1F-C755-4A1F-BBC3-14AAB97272AC}" type="parTrans" cxnId="{6757CB8B-A06F-4805-B964-10212349A6F0}">
      <dgm:prSet/>
      <dgm:spPr/>
      <dgm:t>
        <a:bodyPr/>
        <a:lstStyle/>
        <a:p>
          <a:endParaRPr kumimoji="1" lang="ja-JP" altLang="en-US"/>
        </a:p>
      </dgm:t>
    </dgm:pt>
    <dgm:pt modelId="{CD95415D-0639-48CE-94D6-3AD7839AC546}" type="sibTrans" cxnId="{6757CB8B-A06F-4805-B964-10212349A6F0}">
      <dgm:prSet/>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25000" b="-25000"/>
          </a:stretch>
        </a:blipFill>
      </dgm:spPr>
      <dgm:t>
        <a:bodyPr/>
        <a:lstStyle/>
        <a:p>
          <a:endParaRPr kumimoji="1" lang="ja-JP" altLang="en-US"/>
        </a:p>
      </dgm:t>
    </dgm:pt>
    <dgm:pt modelId="{24217D55-CABA-4CCE-BB36-6634EF1A14E0}">
      <dgm:prSet phldrT="[テキスト]"/>
      <dgm:spPr/>
      <dgm:t>
        <a:bodyPr/>
        <a:lstStyle/>
        <a:p>
          <a:endParaRPr kumimoji="1" lang="ja-JP" altLang="en-US"/>
        </a:p>
      </dgm:t>
    </dgm:pt>
    <dgm:pt modelId="{DF0BD776-50F0-464E-A4F6-7B492828F5B3}" type="parTrans" cxnId="{B11A2B3C-E833-4CD5-8E19-022B833DBDC0}">
      <dgm:prSet/>
      <dgm:spPr/>
      <dgm:t>
        <a:bodyPr/>
        <a:lstStyle/>
        <a:p>
          <a:endParaRPr kumimoji="1" lang="ja-JP" altLang="en-US"/>
        </a:p>
      </dgm:t>
    </dgm:pt>
    <dgm:pt modelId="{1DE3E487-4D22-4B8C-BE19-4F3003D6EF00}" type="sibTrans" cxnId="{B11A2B3C-E833-4CD5-8E19-022B833DBDC0}">
      <dgm:prSet/>
      <dgm:spPr/>
      <dgm:t>
        <a:bodyPr/>
        <a:lstStyle/>
        <a:p>
          <a:endParaRPr kumimoji="1" lang="ja-JP" altLang="en-US"/>
        </a:p>
      </dgm:t>
    </dgm:pt>
    <dgm:pt modelId="{E7F91271-C5B6-4805-89F7-6C5ABA18A44E}">
      <dgm:prSet phldrT="[テキスト]"/>
      <dgm:spPr/>
      <dgm:t>
        <a:bodyPr/>
        <a:lstStyle/>
        <a:p>
          <a:endParaRPr kumimoji="1" lang="ja-JP" altLang="en-US" dirty="0"/>
        </a:p>
      </dgm:t>
    </dgm:pt>
    <dgm:pt modelId="{539C98D9-550E-4F37-BCD9-379CC86E02CB}" type="parTrans" cxnId="{71236E3F-AD59-4246-8C2B-374F4AAE05B8}">
      <dgm:prSet/>
      <dgm:spPr/>
      <dgm:t>
        <a:bodyPr/>
        <a:lstStyle/>
        <a:p>
          <a:endParaRPr kumimoji="1" lang="ja-JP" altLang="en-US"/>
        </a:p>
      </dgm:t>
    </dgm:pt>
    <dgm:pt modelId="{E18879A2-1862-4781-9867-F404EC20428C}" type="sibTrans" cxnId="{71236E3F-AD59-4246-8C2B-374F4AAE05B8}">
      <dgm:prSet/>
      <dgm:spPr/>
      <dgm:t>
        <a:bodyPr/>
        <a:lstStyle/>
        <a:p>
          <a:endParaRPr kumimoji="1" lang="ja-JP" altLang="en-US"/>
        </a:p>
      </dgm:t>
    </dgm:pt>
    <dgm:pt modelId="{34E9AA2C-19C0-4014-9067-CCB23621A31C}">
      <dgm:prSet phldrT="[テキスト]"/>
      <dgm:spPr/>
      <dgm:t>
        <a:bodyPr/>
        <a:lstStyle/>
        <a:p>
          <a:endParaRPr kumimoji="1" lang="ja-JP" altLang="en-US" dirty="0"/>
        </a:p>
      </dgm:t>
    </dgm:pt>
    <dgm:pt modelId="{E9DB7985-10D2-4345-B487-9FC609E44737}" type="parTrans" cxnId="{200BDD18-907F-461B-8B5B-3A0FBCF947C4}">
      <dgm:prSet/>
      <dgm:spPr/>
      <dgm:t>
        <a:bodyPr/>
        <a:lstStyle/>
        <a:p>
          <a:endParaRPr kumimoji="1" lang="ja-JP" altLang="en-US"/>
        </a:p>
      </dgm:t>
    </dgm:pt>
    <dgm:pt modelId="{480275AD-A7DB-4303-88A0-FBAF0FAF1089}" type="sibTrans" cxnId="{200BDD18-907F-461B-8B5B-3A0FBCF947C4}">
      <dgm:prSet/>
      <dgm:spPr/>
      <dgm:t>
        <a:bodyPr/>
        <a:lstStyle/>
        <a:p>
          <a:endParaRPr kumimoji="1" lang="ja-JP" altLang="en-US"/>
        </a:p>
      </dgm:t>
    </dgm:pt>
    <dgm:pt modelId="{7CF73852-C146-44D2-BF2B-37F2015A448F}">
      <dgm:prSet phldrT="[テキスト]"/>
      <dgm:spPr/>
      <dgm:t>
        <a:bodyPr/>
        <a:lstStyle/>
        <a:p>
          <a:r>
            <a:rPr kumimoji="1" lang="ja-JP" altLang="en-US" b="1" dirty="0" smtClean="0">
              <a:solidFill>
                <a:schemeClr val="accent5">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南山城村</a:t>
          </a:r>
          <a:endParaRPr kumimoji="1" lang="ja-JP" altLang="en-US" b="1" dirty="0">
            <a:solidFill>
              <a:schemeClr val="accent5">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D5AF7579-3BBB-41C7-9891-808876B6F8FC}" type="sibTrans" cxnId="{1E5993DC-0354-4F96-B0B2-A53A8F4E2327}">
      <dgm:prSet/>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5000" r="-15000"/>
          </a:stretch>
        </a:blipFill>
      </dgm:spPr>
      <dgm:t>
        <a:bodyPr/>
        <a:lstStyle/>
        <a:p>
          <a:endParaRPr kumimoji="1" lang="ja-JP" altLang="en-US"/>
        </a:p>
      </dgm:t>
    </dgm:pt>
    <dgm:pt modelId="{FE5C68E2-AA0C-45BF-9DB1-26CED451E3A3}" type="parTrans" cxnId="{1E5993DC-0354-4F96-B0B2-A53A8F4E2327}">
      <dgm:prSet/>
      <dgm:spPr/>
      <dgm:t>
        <a:bodyPr/>
        <a:lstStyle/>
        <a:p>
          <a:endParaRPr kumimoji="1" lang="ja-JP" altLang="en-US"/>
        </a:p>
      </dgm:t>
    </dgm:pt>
    <dgm:pt modelId="{F3CBE7D6-3A7E-45C9-9CB0-3CBBD6A9657D}">
      <dgm:prSet phldrT="[テキスト]"/>
      <dgm:spPr/>
      <dgm:t>
        <a:bodyPr/>
        <a:lstStyle/>
        <a:p>
          <a:r>
            <a:rPr kumimoji="1" lang="en-US" altLang="ja-JP" b="1"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Oh</a:t>
          </a:r>
          <a:r>
            <a:rPr kumimoji="1" lang="ja-JP" altLang="en-US" b="1"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kumimoji="1" lang="en-US" altLang="ja-JP" b="1"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b="1"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b="1"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ばんざい</a:t>
          </a:r>
          <a:endParaRPr kumimoji="1" lang="ja-JP" altLang="en-US" b="1" dirty="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6263D9FB-52B2-45D7-A9B0-8C5F14DE7AAF}" type="parTrans" cxnId="{5D4804A9-E579-4F14-B978-00F0C27C8A84}">
      <dgm:prSet/>
      <dgm:spPr/>
      <dgm:t>
        <a:bodyPr/>
        <a:lstStyle/>
        <a:p>
          <a:endParaRPr kumimoji="1" lang="ja-JP" altLang="en-US"/>
        </a:p>
      </dgm:t>
    </dgm:pt>
    <dgm:pt modelId="{CDBAE305-4BDB-4FC7-BEA7-FDD7866EA5E5}" type="sibTrans" cxnId="{5D4804A9-E579-4F14-B978-00F0C27C8A84}">
      <dgm:prSet/>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7000" r="-7000"/>
          </a:stretch>
        </a:blipFill>
      </dgm:spPr>
      <dgm:t>
        <a:bodyPr/>
        <a:lstStyle/>
        <a:p>
          <a:endParaRPr kumimoji="1" lang="ja-JP" altLang="en-US"/>
        </a:p>
      </dgm:t>
    </dgm:pt>
    <dgm:pt modelId="{5B50E313-F3EC-463B-8FB6-A0FF5C1223CC}">
      <dgm:prSet phldrT="[テキスト]"/>
      <dgm:spPr/>
      <dgm:t>
        <a:bodyPr/>
        <a:lstStyle/>
        <a:p>
          <a:r>
            <a:rPr kumimoji="1" lang="ja-JP" altLang="en-US"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杵屋</a:t>
          </a:r>
          <a:r>
            <a:rPr kumimoji="1" lang="en-US" altLang="ja-JP"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b="1"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三味線</a:t>
          </a:r>
          <a:endParaRPr kumimoji="1"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gm:t>
    </dgm:pt>
    <dgm:pt modelId="{6F161F1A-79C4-48C6-9DEB-CA53F87D0D33}" type="parTrans" cxnId="{DB62D73C-AA42-467E-9D18-BBF9B282AE04}">
      <dgm:prSet/>
      <dgm:spPr/>
      <dgm:t>
        <a:bodyPr/>
        <a:lstStyle/>
        <a:p>
          <a:endParaRPr kumimoji="1" lang="ja-JP" altLang="en-US"/>
        </a:p>
      </dgm:t>
    </dgm:pt>
    <dgm:pt modelId="{F6678475-39DD-4ACC-9D6B-98559A69A37E}" type="sibTrans" cxnId="{DB62D73C-AA42-467E-9D18-BBF9B282AE04}">
      <dgm:prSet/>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t="-25000" b="-25000"/>
          </a:stretch>
        </a:blipFill>
      </dgm:spPr>
      <dgm:t>
        <a:bodyPr/>
        <a:lstStyle/>
        <a:p>
          <a:endParaRPr kumimoji="1" lang="ja-JP" altLang="en-US"/>
        </a:p>
      </dgm:t>
    </dgm:pt>
    <dgm:pt modelId="{D733D47E-AB45-48AA-A8EB-25E5453CCF1D}" type="pres">
      <dgm:prSet presAssocID="{BF477AD7-D950-431F-996D-ED644CBD5A4D}" presName="Name0" presStyleCnt="0">
        <dgm:presLayoutVars>
          <dgm:chMax val="21"/>
          <dgm:chPref val="21"/>
        </dgm:presLayoutVars>
      </dgm:prSet>
      <dgm:spPr/>
      <dgm:t>
        <a:bodyPr/>
        <a:lstStyle/>
        <a:p>
          <a:endParaRPr kumimoji="1" lang="ja-JP" altLang="en-US"/>
        </a:p>
      </dgm:t>
    </dgm:pt>
    <dgm:pt modelId="{5BA6E58C-1FEB-420A-A0E1-8540B5BA0958}" type="pres">
      <dgm:prSet presAssocID="{7CF73852-C146-44D2-BF2B-37F2015A448F}" presName="text1" presStyleCnt="0"/>
      <dgm:spPr/>
      <dgm:t>
        <a:bodyPr/>
        <a:lstStyle/>
        <a:p>
          <a:endParaRPr kumimoji="1" lang="ja-JP" altLang="en-US"/>
        </a:p>
      </dgm:t>
    </dgm:pt>
    <dgm:pt modelId="{0D643F52-7A58-44F5-95EE-95121B37B15F}" type="pres">
      <dgm:prSet presAssocID="{7CF73852-C146-44D2-BF2B-37F2015A448F}" presName="textRepeatNode" presStyleLbl="alignNode1" presStyleIdx="0" presStyleCnt="12">
        <dgm:presLayoutVars>
          <dgm:chMax val="0"/>
          <dgm:chPref val="0"/>
          <dgm:bulletEnabled val="1"/>
        </dgm:presLayoutVars>
      </dgm:prSet>
      <dgm:spPr/>
      <dgm:t>
        <a:bodyPr/>
        <a:lstStyle/>
        <a:p>
          <a:endParaRPr kumimoji="1" lang="ja-JP" altLang="en-US"/>
        </a:p>
      </dgm:t>
    </dgm:pt>
    <dgm:pt modelId="{C33EFB5B-6FA7-48E2-B680-4584B2F38282}" type="pres">
      <dgm:prSet presAssocID="{7CF73852-C146-44D2-BF2B-37F2015A448F}" presName="textaccent1" presStyleCnt="0"/>
      <dgm:spPr/>
      <dgm:t>
        <a:bodyPr/>
        <a:lstStyle/>
        <a:p>
          <a:endParaRPr kumimoji="1" lang="ja-JP" altLang="en-US"/>
        </a:p>
      </dgm:t>
    </dgm:pt>
    <dgm:pt modelId="{F01CC5D7-73AA-4F0A-8A8A-1E20CB91A50B}" type="pres">
      <dgm:prSet presAssocID="{7CF73852-C146-44D2-BF2B-37F2015A448F}" presName="accentRepeatNode" presStyleLbl="solidAlignAcc1" presStyleIdx="0" presStyleCnt="24"/>
      <dgm:spPr/>
      <dgm:t>
        <a:bodyPr/>
        <a:lstStyle/>
        <a:p>
          <a:endParaRPr kumimoji="1" lang="ja-JP" altLang="en-US"/>
        </a:p>
      </dgm:t>
    </dgm:pt>
    <dgm:pt modelId="{46D74227-CB7A-4866-9465-FF07CE83569C}" type="pres">
      <dgm:prSet presAssocID="{D5AF7579-3BBB-41C7-9891-808876B6F8FC}" presName="image1" presStyleCnt="0"/>
      <dgm:spPr/>
      <dgm:t>
        <a:bodyPr/>
        <a:lstStyle/>
        <a:p>
          <a:endParaRPr kumimoji="1" lang="ja-JP" altLang="en-US"/>
        </a:p>
      </dgm:t>
    </dgm:pt>
    <dgm:pt modelId="{CEC17AD7-1808-42EB-BA0E-4EE6DC6DBC8F}" type="pres">
      <dgm:prSet presAssocID="{D5AF7579-3BBB-41C7-9891-808876B6F8FC}" presName="imageRepeatNode" presStyleLbl="alignAcc1" presStyleIdx="0" presStyleCnt="12"/>
      <dgm:spPr/>
      <dgm:t>
        <a:bodyPr/>
        <a:lstStyle/>
        <a:p>
          <a:endParaRPr kumimoji="1" lang="ja-JP" altLang="en-US"/>
        </a:p>
      </dgm:t>
    </dgm:pt>
    <dgm:pt modelId="{FAAECB37-FD26-4F36-84E2-EAB21CC1BD55}" type="pres">
      <dgm:prSet presAssocID="{D5AF7579-3BBB-41C7-9891-808876B6F8FC}" presName="imageaccent1" presStyleCnt="0"/>
      <dgm:spPr/>
      <dgm:t>
        <a:bodyPr/>
        <a:lstStyle/>
        <a:p>
          <a:endParaRPr kumimoji="1" lang="ja-JP" altLang="en-US"/>
        </a:p>
      </dgm:t>
    </dgm:pt>
    <dgm:pt modelId="{69B7D292-CA42-4C39-93D4-9D612110DA52}" type="pres">
      <dgm:prSet presAssocID="{D5AF7579-3BBB-41C7-9891-808876B6F8FC}" presName="accentRepeatNode" presStyleLbl="solidAlignAcc1" presStyleIdx="1" presStyleCnt="24"/>
      <dgm:spPr/>
      <dgm:t>
        <a:bodyPr/>
        <a:lstStyle/>
        <a:p>
          <a:endParaRPr kumimoji="1" lang="ja-JP" altLang="en-US"/>
        </a:p>
      </dgm:t>
    </dgm:pt>
    <dgm:pt modelId="{415C3EE1-BBE9-480E-9786-B31484F25770}" type="pres">
      <dgm:prSet presAssocID="{877A87FC-E709-4D53-AB9F-CAF160DE1AC0}" presName="text2" presStyleCnt="0"/>
      <dgm:spPr/>
      <dgm:t>
        <a:bodyPr/>
        <a:lstStyle/>
        <a:p>
          <a:endParaRPr kumimoji="1" lang="ja-JP" altLang="en-US"/>
        </a:p>
      </dgm:t>
    </dgm:pt>
    <dgm:pt modelId="{431A5663-5224-47DB-A16C-358F5F8CECE4}" type="pres">
      <dgm:prSet presAssocID="{877A87FC-E709-4D53-AB9F-CAF160DE1AC0}" presName="textRepeatNode" presStyleLbl="alignNode1" presStyleIdx="1" presStyleCnt="12">
        <dgm:presLayoutVars>
          <dgm:chMax val="0"/>
          <dgm:chPref val="0"/>
          <dgm:bulletEnabled val="1"/>
        </dgm:presLayoutVars>
      </dgm:prSet>
      <dgm:spPr/>
      <dgm:t>
        <a:bodyPr/>
        <a:lstStyle/>
        <a:p>
          <a:endParaRPr kumimoji="1" lang="ja-JP" altLang="en-US"/>
        </a:p>
      </dgm:t>
    </dgm:pt>
    <dgm:pt modelId="{4525A02C-23BD-4D74-B3F3-355B054E4A62}" type="pres">
      <dgm:prSet presAssocID="{877A87FC-E709-4D53-AB9F-CAF160DE1AC0}" presName="textaccent2" presStyleCnt="0"/>
      <dgm:spPr/>
      <dgm:t>
        <a:bodyPr/>
        <a:lstStyle/>
        <a:p>
          <a:endParaRPr kumimoji="1" lang="ja-JP" altLang="en-US"/>
        </a:p>
      </dgm:t>
    </dgm:pt>
    <dgm:pt modelId="{EF9615FD-B2C6-4AB2-A50F-C4AECB8B4D97}" type="pres">
      <dgm:prSet presAssocID="{877A87FC-E709-4D53-AB9F-CAF160DE1AC0}" presName="accentRepeatNode" presStyleLbl="solidAlignAcc1" presStyleIdx="2" presStyleCnt="24"/>
      <dgm:spPr/>
      <dgm:t>
        <a:bodyPr/>
        <a:lstStyle/>
        <a:p>
          <a:endParaRPr kumimoji="1" lang="ja-JP" altLang="en-US"/>
        </a:p>
      </dgm:t>
    </dgm:pt>
    <dgm:pt modelId="{976AA480-9BAC-4467-B654-D935C31D093A}" type="pres">
      <dgm:prSet presAssocID="{39584CBE-CE7A-4DCA-B89B-376312165CE9}" presName="image2" presStyleCnt="0"/>
      <dgm:spPr/>
      <dgm:t>
        <a:bodyPr/>
        <a:lstStyle/>
        <a:p>
          <a:endParaRPr kumimoji="1" lang="ja-JP" altLang="en-US"/>
        </a:p>
      </dgm:t>
    </dgm:pt>
    <dgm:pt modelId="{5C154F33-ADAD-47C9-8682-27FA79370E49}" type="pres">
      <dgm:prSet presAssocID="{39584CBE-CE7A-4DCA-B89B-376312165CE9}" presName="imageRepeatNode" presStyleLbl="alignAcc1" presStyleIdx="1" presStyleCnt="12"/>
      <dgm:spPr/>
      <dgm:t>
        <a:bodyPr/>
        <a:lstStyle/>
        <a:p>
          <a:endParaRPr kumimoji="1" lang="ja-JP" altLang="en-US"/>
        </a:p>
      </dgm:t>
    </dgm:pt>
    <dgm:pt modelId="{206E08FC-AC30-487A-893D-9145B7058FDD}" type="pres">
      <dgm:prSet presAssocID="{39584CBE-CE7A-4DCA-B89B-376312165CE9}" presName="imageaccent2" presStyleCnt="0"/>
      <dgm:spPr/>
      <dgm:t>
        <a:bodyPr/>
        <a:lstStyle/>
        <a:p>
          <a:endParaRPr kumimoji="1" lang="ja-JP" altLang="en-US"/>
        </a:p>
      </dgm:t>
    </dgm:pt>
    <dgm:pt modelId="{BA71F7B8-E0FE-4783-A97D-E0598FCA562C}" type="pres">
      <dgm:prSet presAssocID="{39584CBE-CE7A-4DCA-B89B-376312165CE9}" presName="accentRepeatNode" presStyleLbl="solidAlignAcc1" presStyleIdx="3" presStyleCnt="24"/>
      <dgm:spPr/>
      <dgm:t>
        <a:bodyPr/>
        <a:lstStyle/>
        <a:p>
          <a:endParaRPr kumimoji="1" lang="ja-JP" altLang="en-US"/>
        </a:p>
      </dgm:t>
    </dgm:pt>
    <dgm:pt modelId="{1EE7672B-E682-4880-8D27-EF2EA8C1E375}" type="pres">
      <dgm:prSet presAssocID="{66AFCFBD-40AA-40D8-A115-626C5A499B83}" presName="text3" presStyleCnt="0"/>
      <dgm:spPr/>
      <dgm:t>
        <a:bodyPr/>
        <a:lstStyle/>
        <a:p>
          <a:endParaRPr kumimoji="1" lang="ja-JP" altLang="en-US"/>
        </a:p>
      </dgm:t>
    </dgm:pt>
    <dgm:pt modelId="{E0C635C2-1276-4F70-B74B-9950C6651CB3}" type="pres">
      <dgm:prSet presAssocID="{66AFCFBD-40AA-40D8-A115-626C5A499B83}" presName="textRepeatNode" presStyleLbl="alignNode1" presStyleIdx="2" presStyleCnt="12">
        <dgm:presLayoutVars>
          <dgm:chMax val="0"/>
          <dgm:chPref val="0"/>
          <dgm:bulletEnabled val="1"/>
        </dgm:presLayoutVars>
      </dgm:prSet>
      <dgm:spPr/>
      <dgm:t>
        <a:bodyPr/>
        <a:lstStyle/>
        <a:p>
          <a:endParaRPr kumimoji="1" lang="ja-JP" altLang="en-US"/>
        </a:p>
      </dgm:t>
    </dgm:pt>
    <dgm:pt modelId="{6A7CE599-B249-4DBC-A1B9-D69A94DB9783}" type="pres">
      <dgm:prSet presAssocID="{66AFCFBD-40AA-40D8-A115-626C5A499B83}" presName="textaccent3" presStyleCnt="0"/>
      <dgm:spPr/>
      <dgm:t>
        <a:bodyPr/>
        <a:lstStyle/>
        <a:p>
          <a:endParaRPr kumimoji="1" lang="ja-JP" altLang="en-US"/>
        </a:p>
      </dgm:t>
    </dgm:pt>
    <dgm:pt modelId="{866A2A22-2509-4BA9-AF9A-E1953F455C4C}" type="pres">
      <dgm:prSet presAssocID="{66AFCFBD-40AA-40D8-A115-626C5A499B83}" presName="accentRepeatNode" presStyleLbl="solidAlignAcc1" presStyleIdx="4" presStyleCnt="24"/>
      <dgm:spPr/>
      <dgm:t>
        <a:bodyPr/>
        <a:lstStyle/>
        <a:p>
          <a:endParaRPr kumimoji="1" lang="ja-JP" altLang="en-US"/>
        </a:p>
      </dgm:t>
    </dgm:pt>
    <dgm:pt modelId="{34261DF1-42A8-4DCF-B878-4885B6655D08}" type="pres">
      <dgm:prSet presAssocID="{3BED33C7-5D4A-4E07-B4A0-A10503F5F17F}" presName="image3" presStyleCnt="0"/>
      <dgm:spPr/>
      <dgm:t>
        <a:bodyPr/>
        <a:lstStyle/>
        <a:p>
          <a:endParaRPr kumimoji="1" lang="ja-JP" altLang="en-US"/>
        </a:p>
      </dgm:t>
    </dgm:pt>
    <dgm:pt modelId="{0C2DF2E5-D0C3-41DA-8851-35531171B6B4}" type="pres">
      <dgm:prSet presAssocID="{3BED33C7-5D4A-4E07-B4A0-A10503F5F17F}" presName="imageRepeatNode" presStyleLbl="alignAcc1" presStyleIdx="2" presStyleCnt="12"/>
      <dgm:spPr/>
      <dgm:t>
        <a:bodyPr/>
        <a:lstStyle/>
        <a:p>
          <a:endParaRPr kumimoji="1" lang="ja-JP" altLang="en-US"/>
        </a:p>
      </dgm:t>
    </dgm:pt>
    <dgm:pt modelId="{93FFD087-677D-4336-934B-E1E81A0B6AE0}" type="pres">
      <dgm:prSet presAssocID="{3BED33C7-5D4A-4E07-B4A0-A10503F5F17F}" presName="imageaccent3" presStyleCnt="0"/>
      <dgm:spPr/>
      <dgm:t>
        <a:bodyPr/>
        <a:lstStyle/>
        <a:p>
          <a:endParaRPr kumimoji="1" lang="ja-JP" altLang="en-US"/>
        </a:p>
      </dgm:t>
    </dgm:pt>
    <dgm:pt modelId="{D7AC9F6E-2F55-42B7-8821-AE44C30EFFE8}" type="pres">
      <dgm:prSet presAssocID="{3BED33C7-5D4A-4E07-B4A0-A10503F5F17F}" presName="accentRepeatNode" presStyleLbl="solidAlignAcc1" presStyleIdx="5" presStyleCnt="24"/>
      <dgm:spPr/>
      <dgm:t>
        <a:bodyPr/>
        <a:lstStyle/>
        <a:p>
          <a:endParaRPr kumimoji="1" lang="ja-JP" altLang="en-US"/>
        </a:p>
      </dgm:t>
    </dgm:pt>
    <dgm:pt modelId="{55D72869-2A4E-4196-B06A-9FD23F0EF85E}" type="pres">
      <dgm:prSet presAssocID="{58A5B253-48D7-4661-9796-95288108B189}" presName="text4" presStyleCnt="0"/>
      <dgm:spPr/>
      <dgm:t>
        <a:bodyPr/>
        <a:lstStyle/>
        <a:p>
          <a:endParaRPr kumimoji="1" lang="ja-JP" altLang="en-US"/>
        </a:p>
      </dgm:t>
    </dgm:pt>
    <dgm:pt modelId="{8028744A-6A41-4164-90EB-A5035DB72877}" type="pres">
      <dgm:prSet presAssocID="{58A5B253-48D7-4661-9796-95288108B189}" presName="textRepeatNode" presStyleLbl="alignNode1" presStyleIdx="3" presStyleCnt="12">
        <dgm:presLayoutVars>
          <dgm:chMax val="0"/>
          <dgm:chPref val="0"/>
          <dgm:bulletEnabled val="1"/>
        </dgm:presLayoutVars>
      </dgm:prSet>
      <dgm:spPr/>
      <dgm:t>
        <a:bodyPr/>
        <a:lstStyle/>
        <a:p>
          <a:endParaRPr kumimoji="1" lang="ja-JP" altLang="en-US"/>
        </a:p>
      </dgm:t>
    </dgm:pt>
    <dgm:pt modelId="{72C5B715-6246-4013-86C0-EF9FAE13488B}" type="pres">
      <dgm:prSet presAssocID="{58A5B253-48D7-4661-9796-95288108B189}" presName="textaccent4" presStyleCnt="0"/>
      <dgm:spPr/>
      <dgm:t>
        <a:bodyPr/>
        <a:lstStyle/>
        <a:p>
          <a:endParaRPr kumimoji="1" lang="ja-JP" altLang="en-US"/>
        </a:p>
      </dgm:t>
    </dgm:pt>
    <dgm:pt modelId="{77F49221-E97A-49BD-9EDF-A7AC9AD0E9C1}" type="pres">
      <dgm:prSet presAssocID="{58A5B253-48D7-4661-9796-95288108B189}" presName="accentRepeatNode" presStyleLbl="solidAlignAcc1" presStyleIdx="6" presStyleCnt="24"/>
      <dgm:spPr/>
      <dgm:t>
        <a:bodyPr/>
        <a:lstStyle/>
        <a:p>
          <a:endParaRPr kumimoji="1" lang="ja-JP" altLang="en-US"/>
        </a:p>
      </dgm:t>
    </dgm:pt>
    <dgm:pt modelId="{565863C5-FF50-4E69-96BF-1272759278DA}" type="pres">
      <dgm:prSet presAssocID="{4D7B26FD-C591-4DBF-AB6A-EAA307AD2C95}" presName="image4" presStyleCnt="0"/>
      <dgm:spPr/>
      <dgm:t>
        <a:bodyPr/>
        <a:lstStyle/>
        <a:p>
          <a:endParaRPr kumimoji="1" lang="ja-JP" altLang="en-US"/>
        </a:p>
      </dgm:t>
    </dgm:pt>
    <dgm:pt modelId="{6A14234A-7CC2-4D57-A998-C87CBAB8ACC4}" type="pres">
      <dgm:prSet presAssocID="{4D7B26FD-C591-4DBF-AB6A-EAA307AD2C95}" presName="imageRepeatNode" presStyleLbl="alignAcc1" presStyleIdx="3" presStyleCnt="12"/>
      <dgm:spPr/>
      <dgm:t>
        <a:bodyPr/>
        <a:lstStyle/>
        <a:p>
          <a:endParaRPr kumimoji="1" lang="ja-JP" altLang="en-US"/>
        </a:p>
      </dgm:t>
    </dgm:pt>
    <dgm:pt modelId="{C0344CC7-D890-4FBD-A421-642F57CC53DE}" type="pres">
      <dgm:prSet presAssocID="{4D7B26FD-C591-4DBF-AB6A-EAA307AD2C95}" presName="imageaccent4" presStyleCnt="0"/>
      <dgm:spPr/>
      <dgm:t>
        <a:bodyPr/>
        <a:lstStyle/>
        <a:p>
          <a:endParaRPr kumimoji="1" lang="ja-JP" altLang="en-US"/>
        </a:p>
      </dgm:t>
    </dgm:pt>
    <dgm:pt modelId="{F6483D7C-F62A-48E4-A1C7-6B785F003477}" type="pres">
      <dgm:prSet presAssocID="{4D7B26FD-C591-4DBF-AB6A-EAA307AD2C95}" presName="accentRepeatNode" presStyleLbl="solidAlignAcc1" presStyleIdx="7" presStyleCnt="24"/>
      <dgm:spPr/>
      <dgm:t>
        <a:bodyPr/>
        <a:lstStyle/>
        <a:p>
          <a:endParaRPr kumimoji="1" lang="ja-JP" altLang="en-US"/>
        </a:p>
      </dgm:t>
    </dgm:pt>
    <dgm:pt modelId="{D6F2BD53-321C-4E5C-9A5F-17E6193329E8}" type="pres">
      <dgm:prSet presAssocID="{36E253B1-0C3F-4C74-A679-821AAC9ABAA6}" presName="text5" presStyleCnt="0"/>
      <dgm:spPr/>
      <dgm:t>
        <a:bodyPr/>
        <a:lstStyle/>
        <a:p>
          <a:endParaRPr kumimoji="1" lang="ja-JP" altLang="en-US"/>
        </a:p>
      </dgm:t>
    </dgm:pt>
    <dgm:pt modelId="{B969823B-286D-49E4-9004-04F940B34611}" type="pres">
      <dgm:prSet presAssocID="{36E253B1-0C3F-4C74-A679-821AAC9ABAA6}" presName="textRepeatNode" presStyleLbl="alignNode1" presStyleIdx="4" presStyleCnt="12">
        <dgm:presLayoutVars>
          <dgm:chMax val="0"/>
          <dgm:chPref val="0"/>
          <dgm:bulletEnabled val="1"/>
        </dgm:presLayoutVars>
      </dgm:prSet>
      <dgm:spPr/>
      <dgm:t>
        <a:bodyPr/>
        <a:lstStyle/>
        <a:p>
          <a:endParaRPr kumimoji="1" lang="ja-JP" altLang="en-US"/>
        </a:p>
      </dgm:t>
    </dgm:pt>
    <dgm:pt modelId="{DE0F8CAE-1F41-433F-B1A5-BADCD1EE8111}" type="pres">
      <dgm:prSet presAssocID="{36E253B1-0C3F-4C74-A679-821AAC9ABAA6}" presName="textaccent5" presStyleCnt="0"/>
      <dgm:spPr/>
      <dgm:t>
        <a:bodyPr/>
        <a:lstStyle/>
        <a:p>
          <a:endParaRPr kumimoji="1" lang="ja-JP" altLang="en-US"/>
        </a:p>
      </dgm:t>
    </dgm:pt>
    <dgm:pt modelId="{A0CD7589-F02C-4AC2-867A-E1EFBCA6E166}" type="pres">
      <dgm:prSet presAssocID="{36E253B1-0C3F-4C74-A679-821AAC9ABAA6}" presName="accentRepeatNode" presStyleLbl="solidAlignAcc1" presStyleIdx="8" presStyleCnt="24"/>
      <dgm:spPr/>
      <dgm:t>
        <a:bodyPr/>
        <a:lstStyle/>
        <a:p>
          <a:endParaRPr kumimoji="1" lang="ja-JP" altLang="en-US"/>
        </a:p>
      </dgm:t>
    </dgm:pt>
    <dgm:pt modelId="{744D4A70-ED17-4EC1-8D3E-9A8CA0CB7696}" type="pres">
      <dgm:prSet presAssocID="{2C4325AB-3C52-48C6-9DAE-E432B031217B}" presName="image5" presStyleCnt="0"/>
      <dgm:spPr/>
      <dgm:t>
        <a:bodyPr/>
        <a:lstStyle/>
        <a:p>
          <a:endParaRPr kumimoji="1" lang="ja-JP" altLang="en-US"/>
        </a:p>
      </dgm:t>
    </dgm:pt>
    <dgm:pt modelId="{91A9BA2F-EDA7-4B8C-99FF-644707B07F4E}" type="pres">
      <dgm:prSet presAssocID="{2C4325AB-3C52-48C6-9DAE-E432B031217B}" presName="imageRepeatNode" presStyleLbl="alignAcc1" presStyleIdx="4" presStyleCnt="12"/>
      <dgm:spPr/>
      <dgm:t>
        <a:bodyPr/>
        <a:lstStyle/>
        <a:p>
          <a:endParaRPr kumimoji="1" lang="ja-JP" altLang="en-US"/>
        </a:p>
      </dgm:t>
    </dgm:pt>
    <dgm:pt modelId="{C63C0D65-286C-4C1D-BFB9-7C82102E8F54}" type="pres">
      <dgm:prSet presAssocID="{2C4325AB-3C52-48C6-9DAE-E432B031217B}" presName="imageaccent5" presStyleCnt="0"/>
      <dgm:spPr/>
      <dgm:t>
        <a:bodyPr/>
        <a:lstStyle/>
        <a:p>
          <a:endParaRPr kumimoji="1" lang="ja-JP" altLang="en-US"/>
        </a:p>
      </dgm:t>
    </dgm:pt>
    <dgm:pt modelId="{0BDB28B0-24A8-43B5-8626-244E352009F1}" type="pres">
      <dgm:prSet presAssocID="{2C4325AB-3C52-48C6-9DAE-E432B031217B}" presName="accentRepeatNode" presStyleLbl="solidAlignAcc1" presStyleIdx="9" presStyleCnt="24"/>
      <dgm:spPr/>
      <dgm:t>
        <a:bodyPr/>
        <a:lstStyle/>
        <a:p>
          <a:endParaRPr kumimoji="1" lang="ja-JP" altLang="en-US"/>
        </a:p>
      </dgm:t>
    </dgm:pt>
    <dgm:pt modelId="{247D846C-D2DA-4483-9647-778212662489}" type="pres">
      <dgm:prSet presAssocID="{90B883C2-BA22-41B5-942E-EDA5FEBB13ED}" presName="text6" presStyleCnt="0"/>
      <dgm:spPr/>
      <dgm:t>
        <a:bodyPr/>
        <a:lstStyle/>
        <a:p>
          <a:endParaRPr kumimoji="1" lang="ja-JP" altLang="en-US"/>
        </a:p>
      </dgm:t>
    </dgm:pt>
    <dgm:pt modelId="{D524EE05-D191-41DF-B067-9E38815A9D2B}" type="pres">
      <dgm:prSet presAssocID="{90B883C2-BA22-41B5-942E-EDA5FEBB13ED}" presName="textRepeatNode" presStyleLbl="alignNode1" presStyleIdx="5" presStyleCnt="12">
        <dgm:presLayoutVars>
          <dgm:chMax val="0"/>
          <dgm:chPref val="0"/>
          <dgm:bulletEnabled val="1"/>
        </dgm:presLayoutVars>
      </dgm:prSet>
      <dgm:spPr/>
      <dgm:t>
        <a:bodyPr/>
        <a:lstStyle/>
        <a:p>
          <a:endParaRPr kumimoji="1" lang="ja-JP" altLang="en-US"/>
        </a:p>
      </dgm:t>
    </dgm:pt>
    <dgm:pt modelId="{DC0089E2-336E-4819-BCC9-DA12AE362C6E}" type="pres">
      <dgm:prSet presAssocID="{90B883C2-BA22-41B5-942E-EDA5FEBB13ED}" presName="textaccent6" presStyleCnt="0"/>
      <dgm:spPr/>
      <dgm:t>
        <a:bodyPr/>
        <a:lstStyle/>
        <a:p>
          <a:endParaRPr kumimoji="1" lang="ja-JP" altLang="en-US"/>
        </a:p>
      </dgm:t>
    </dgm:pt>
    <dgm:pt modelId="{E9CA0D47-C22F-4ED3-9B8D-AE6F853028FC}" type="pres">
      <dgm:prSet presAssocID="{90B883C2-BA22-41B5-942E-EDA5FEBB13ED}" presName="accentRepeatNode" presStyleLbl="solidAlignAcc1" presStyleIdx="10" presStyleCnt="24"/>
      <dgm:spPr/>
      <dgm:t>
        <a:bodyPr/>
        <a:lstStyle/>
        <a:p>
          <a:endParaRPr kumimoji="1" lang="ja-JP" altLang="en-US"/>
        </a:p>
      </dgm:t>
    </dgm:pt>
    <dgm:pt modelId="{5BABEB69-4C93-4D13-9279-88DEEDDEB9C5}" type="pres">
      <dgm:prSet presAssocID="{C41B8A74-2520-4FFB-B786-5FA67B32B0BF}" presName="image6" presStyleCnt="0"/>
      <dgm:spPr/>
      <dgm:t>
        <a:bodyPr/>
        <a:lstStyle/>
        <a:p>
          <a:endParaRPr kumimoji="1" lang="ja-JP" altLang="en-US"/>
        </a:p>
      </dgm:t>
    </dgm:pt>
    <dgm:pt modelId="{4EC3F4EC-A53D-46EA-8E7C-A29776FCF6B9}" type="pres">
      <dgm:prSet presAssocID="{C41B8A74-2520-4FFB-B786-5FA67B32B0BF}" presName="imageRepeatNode" presStyleLbl="alignAcc1" presStyleIdx="5" presStyleCnt="12"/>
      <dgm:spPr/>
      <dgm:t>
        <a:bodyPr/>
        <a:lstStyle/>
        <a:p>
          <a:endParaRPr kumimoji="1" lang="ja-JP" altLang="en-US"/>
        </a:p>
      </dgm:t>
    </dgm:pt>
    <dgm:pt modelId="{DEB50EBE-0B59-47E3-A7C1-51A5D653E778}" type="pres">
      <dgm:prSet presAssocID="{C41B8A74-2520-4FFB-B786-5FA67B32B0BF}" presName="imageaccent6" presStyleCnt="0"/>
      <dgm:spPr/>
      <dgm:t>
        <a:bodyPr/>
        <a:lstStyle/>
        <a:p>
          <a:endParaRPr kumimoji="1" lang="ja-JP" altLang="en-US"/>
        </a:p>
      </dgm:t>
    </dgm:pt>
    <dgm:pt modelId="{2F544B9F-5D42-44BD-967F-F9CA039156C8}" type="pres">
      <dgm:prSet presAssocID="{C41B8A74-2520-4FFB-B786-5FA67B32B0BF}" presName="accentRepeatNode" presStyleLbl="solidAlignAcc1" presStyleIdx="11" presStyleCnt="24"/>
      <dgm:spPr/>
      <dgm:t>
        <a:bodyPr/>
        <a:lstStyle/>
        <a:p>
          <a:endParaRPr kumimoji="1" lang="ja-JP" altLang="en-US"/>
        </a:p>
      </dgm:t>
    </dgm:pt>
    <dgm:pt modelId="{873D61D6-4B0C-4B35-A673-9CD6E73BDD8F}" type="pres">
      <dgm:prSet presAssocID="{0951C6D8-3A32-472F-94C3-61E72F27F26F}" presName="text7" presStyleCnt="0"/>
      <dgm:spPr/>
      <dgm:t>
        <a:bodyPr/>
        <a:lstStyle/>
        <a:p>
          <a:endParaRPr kumimoji="1" lang="ja-JP" altLang="en-US"/>
        </a:p>
      </dgm:t>
    </dgm:pt>
    <dgm:pt modelId="{872FBB59-77A7-452E-85F1-8E05BAF9463D}" type="pres">
      <dgm:prSet presAssocID="{0951C6D8-3A32-472F-94C3-61E72F27F26F}" presName="textRepeatNode" presStyleLbl="alignNode1" presStyleIdx="6" presStyleCnt="12">
        <dgm:presLayoutVars>
          <dgm:chMax val="0"/>
          <dgm:chPref val="0"/>
          <dgm:bulletEnabled val="1"/>
        </dgm:presLayoutVars>
      </dgm:prSet>
      <dgm:spPr/>
      <dgm:t>
        <a:bodyPr/>
        <a:lstStyle/>
        <a:p>
          <a:endParaRPr kumimoji="1" lang="ja-JP" altLang="en-US"/>
        </a:p>
      </dgm:t>
    </dgm:pt>
    <dgm:pt modelId="{C9343C79-AF41-4A41-8606-341A14358B81}" type="pres">
      <dgm:prSet presAssocID="{0951C6D8-3A32-472F-94C3-61E72F27F26F}" presName="textaccent7" presStyleCnt="0"/>
      <dgm:spPr/>
      <dgm:t>
        <a:bodyPr/>
        <a:lstStyle/>
        <a:p>
          <a:endParaRPr kumimoji="1" lang="ja-JP" altLang="en-US"/>
        </a:p>
      </dgm:t>
    </dgm:pt>
    <dgm:pt modelId="{DEEAF1D9-3512-4958-9583-0CA275514911}" type="pres">
      <dgm:prSet presAssocID="{0951C6D8-3A32-472F-94C3-61E72F27F26F}" presName="accentRepeatNode" presStyleLbl="solidAlignAcc1" presStyleIdx="12" presStyleCnt="24"/>
      <dgm:spPr/>
      <dgm:t>
        <a:bodyPr/>
        <a:lstStyle/>
        <a:p>
          <a:endParaRPr kumimoji="1" lang="ja-JP" altLang="en-US"/>
        </a:p>
      </dgm:t>
    </dgm:pt>
    <dgm:pt modelId="{F5D6876F-5802-4C18-A420-91A132C436AC}" type="pres">
      <dgm:prSet presAssocID="{FAFC341F-A56F-45E3-89C5-6C9FDCD787AB}" presName="image7" presStyleCnt="0"/>
      <dgm:spPr/>
      <dgm:t>
        <a:bodyPr/>
        <a:lstStyle/>
        <a:p>
          <a:endParaRPr kumimoji="1" lang="ja-JP" altLang="en-US"/>
        </a:p>
      </dgm:t>
    </dgm:pt>
    <dgm:pt modelId="{E12C3B81-BB6E-4A00-8353-2FA6DB29519B}" type="pres">
      <dgm:prSet presAssocID="{FAFC341F-A56F-45E3-89C5-6C9FDCD787AB}" presName="imageRepeatNode" presStyleLbl="alignAcc1" presStyleIdx="6" presStyleCnt="12"/>
      <dgm:spPr/>
      <dgm:t>
        <a:bodyPr/>
        <a:lstStyle/>
        <a:p>
          <a:endParaRPr kumimoji="1" lang="ja-JP" altLang="en-US"/>
        </a:p>
      </dgm:t>
    </dgm:pt>
    <dgm:pt modelId="{0ADB27B9-383F-4C01-8D75-446C46658CEF}" type="pres">
      <dgm:prSet presAssocID="{FAFC341F-A56F-45E3-89C5-6C9FDCD787AB}" presName="imageaccent7" presStyleCnt="0"/>
      <dgm:spPr/>
      <dgm:t>
        <a:bodyPr/>
        <a:lstStyle/>
        <a:p>
          <a:endParaRPr kumimoji="1" lang="ja-JP" altLang="en-US"/>
        </a:p>
      </dgm:t>
    </dgm:pt>
    <dgm:pt modelId="{5FA588D8-B6BB-412A-96D4-B3475C08D22F}" type="pres">
      <dgm:prSet presAssocID="{FAFC341F-A56F-45E3-89C5-6C9FDCD787AB}" presName="accentRepeatNode" presStyleLbl="solidAlignAcc1" presStyleIdx="13" presStyleCnt="24"/>
      <dgm:spPr/>
      <dgm:t>
        <a:bodyPr/>
        <a:lstStyle/>
        <a:p>
          <a:endParaRPr kumimoji="1" lang="ja-JP" altLang="en-US"/>
        </a:p>
      </dgm:t>
    </dgm:pt>
    <dgm:pt modelId="{D7C6203C-77C4-43A1-8F70-44F9AEE3D78C}" type="pres">
      <dgm:prSet presAssocID="{B1918EDA-7AF0-48C8-8803-0B2D3EF25A69}" presName="text8" presStyleCnt="0"/>
      <dgm:spPr/>
      <dgm:t>
        <a:bodyPr/>
        <a:lstStyle/>
        <a:p>
          <a:endParaRPr kumimoji="1" lang="ja-JP" altLang="en-US"/>
        </a:p>
      </dgm:t>
    </dgm:pt>
    <dgm:pt modelId="{3B6E6376-BB77-4E87-8829-FC7F1D191F68}" type="pres">
      <dgm:prSet presAssocID="{B1918EDA-7AF0-48C8-8803-0B2D3EF25A69}" presName="textRepeatNode" presStyleLbl="alignNode1" presStyleIdx="7" presStyleCnt="12">
        <dgm:presLayoutVars>
          <dgm:chMax val="0"/>
          <dgm:chPref val="0"/>
          <dgm:bulletEnabled val="1"/>
        </dgm:presLayoutVars>
      </dgm:prSet>
      <dgm:spPr/>
      <dgm:t>
        <a:bodyPr/>
        <a:lstStyle/>
        <a:p>
          <a:endParaRPr kumimoji="1" lang="ja-JP" altLang="en-US"/>
        </a:p>
      </dgm:t>
    </dgm:pt>
    <dgm:pt modelId="{9EF27FE4-315E-45AF-8631-6EAA16118FB7}" type="pres">
      <dgm:prSet presAssocID="{B1918EDA-7AF0-48C8-8803-0B2D3EF25A69}" presName="textaccent8" presStyleCnt="0"/>
      <dgm:spPr/>
      <dgm:t>
        <a:bodyPr/>
        <a:lstStyle/>
        <a:p>
          <a:endParaRPr kumimoji="1" lang="ja-JP" altLang="en-US"/>
        </a:p>
      </dgm:t>
    </dgm:pt>
    <dgm:pt modelId="{9E1DA8B7-3070-4878-9900-2C127D5F056E}" type="pres">
      <dgm:prSet presAssocID="{B1918EDA-7AF0-48C8-8803-0B2D3EF25A69}" presName="accentRepeatNode" presStyleLbl="solidAlignAcc1" presStyleIdx="14" presStyleCnt="24"/>
      <dgm:spPr/>
      <dgm:t>
        <a:bodyPr/>
        <a:lstStyle/>
        <a:p>
          <a:endParaRPr kumimoji="1" lang="ja-JP" altLang="en-US"/>
        </a:p>
      </dgm:t>
    </dgm:pt>
    <dgm:pt modelId="{26C8A775-87ED-4E9D-B1B5-7B89F47E3B8C}" type="pres">
      <dgm:prSet presAssocID="{8A33EAFA-8284-417B-9E77-27A1EF666FD7}" presName="image8" presStyleCnt="0"/>
      <dgm:spPr/>
      <dgm:t>
        <a:bodyPr/>
        <a:lstStyle/>
        <a:p>
          <a:endParaRPr kumimoji="1" lang="ja-JP" altLang="en-US"/>
        </a:p>
      </dgm:t>
    </dgm:pt>
    <dgm:pt modelId="{3A9E867D-DC22-4D5C-ADF6-97A23C753CBD}" type="pres">
      <dgm:prSet presAssocID="{8A33EAFA-8284-417B-9E77-27A1EF666FD7}" presName="imageRepeatNode" presStyleLbl="alignAcc1" presStyleIdx="7" presStyleCnt="12"/>
      <dgm:spPr/>
      <dgm:t>
        <a:bodyPr/>
        <a:lstStyle/>
        <a:p>
          <a:endParaRPr kumimoji="1" lang="ja-JP" altLang="en-US"/>
        </a:p>
      </dgm:t>
    </dgm:pt>
    <dgm:pt modelId="{505D43C2-01C2-4C2C-AD41-8B459612550C}" type="pres">
      <dgm:prSet presAssocID="{8A33EAFA-8284-417B-9E77-27A1EF666FD7}" presName="imageaccent8" presStyleCnt="0"/>
      <dgm:spPr/>
      <dgm:t>
        <a:bodyPr/>
        <a:lstStyle/>
        <a:p>
          <a:endParaRPr kumimoji="1" lang="ja-JP" altLang="en-US"/>
        </a:p>
      </dgm:t>
    </dgm:pt>
    <dgm:pt modelId="{70C89D97-AD3F-49B2-81B6-16C4BC037CE7}" type="pres">
      <dgm:prSet presAssocID="{8A33EAFA-8284-417B-9E77-27A1EF666FD7}" presName="accentRepeatNode" presStyleLbl="solidAlignAcc1" presStyleIdx="15" presStyleCnt="24"/>
      <dgm:spPr/>
      <dgm:t>
        <a:bodyPr/>
        <a:lstStyle/>
        <a:p>
          <a:endParaRPr kumimoji="1" lang="ja-JP" altLang="en-US"/>
        </a:p>
      </dgm:t>
    </dgm:pt>
    <dgm:pt modelId="{9DF2CBA1-3564-46AE-AEE9-03B52D3FEEBB}" type="pres">
      <dgm:prSet presAssocID="{6EBAE24D-F0B5-4FF2-B4B0-CF186A4D98AD}" presName="text9" presStyleCnt="0"/>
      <dgm:spPr/>
      <dgm:t>
        <a:bodyPr/>
        <a:lstStyle/>
        <a:p>
          <a:endParaRPr kumimoji="1" lang="ja-JP" altLang="en-US"/>
        </a:p>
      </dgm:t>
    </dgm:pt>
    <dgm:pt modelId="{CED00F41-9039-4428-8ECA-44549BD93084}" type="pres">
      <dgm:prSet presAssocID="{6EBAE24D-F0B5-4FF2-B4B0-CF186A4D98AD}" presName="textRepeatNode" presStyleLbl="alignNode1" presStyleIdx="8" presStyleCnt="12">
        <dgm:presLayoutVars>
          <dgm:chMax val="0"/>
          <dgm:chPref val="0"/>
          <dgm:bulletEnabled val="1"/>
        </dgm:presLayoutVars>
      </dgm:prSet>
      <dgm:spPr/>
      <dgm:t>
        <a:bodyPr/>
        <a:lstStyle/>
        <a:p>
          <a:endParaRPr kumimoji="1" lang="ja-JP" altLang="en-US"/>
        </a:p>
      </dgm:t>
    </dgm:pt>
    <dgm:pt modelId="{4A860B6F-5C8E-4AA0-A4F1-F3C17751CBAA}" type="pres">
      <dgm:prSet presAssocID="{6EBAE24D-F0B5-4FF2-B4B0-CF186A4D98AD}" presName="textaccent9" presStyleCnt="0"/>
      <dgm:spPr/>
      <dgm:t>
        <a:bodyPr/>
        <a:lstStyle/>
        <a:p>
          <a:endParaRPr kumimoji="1" lang="ja-JP" altLang="en-US"/>
        </a:p>
      </dgm:t>
    </dgm:pt>
    <dgm:pt modelId="{EC123E25-1D2A-454C-A418-A9DF9960AB78}" type="pres">
      <dgm:prSet presAssocID="{6EBAE24D-F0B5-4FF2-B4B0-CF186A4D98AD}" presName="accentRepeatNode" presStyleLbl="solidAlignAcc1" presStyleIdx="16" presStyleCnt="24"/>
      <dgm:spPr/>
      <dgm:t>
        <a:bodyPr/>
        <a:lstStyle/>
        <a:p>
          <a:endParaRPr kumimoji="1" lang="ja-JP" altLang="en-US"/>
        </a:p>
      </dgm:t>
    </dgm:pt>
    <dgm:pt modelId="{6EADA34F-1D3F-4D5B-8D90-11B9D6E248EB}" type="pres">
      <dgm:prSet presAssocID="{D66DA5A6-0602-4ECC-81F7-DF47697020D2}" presName="image9" presStyleCnt="0"/>
      <dgm:spPr/>
      <dgm:t>
        <a:bodyPr/>
        <a:lstStyle/>
        <a:p>
          <a:endParaRPr kumimoji="1" lang="ja-JP" altLang="en-US"/>
        </a:p>
      </dgm:t>
    </dgm:pt>
    <dgm:pt modelId="{6CE3D5CF-DF27-4AD4-BA1C-18315919FF64}" type="pres">
      <dgm:prSet presAssocID="{D66DA5A6-0602-4ECC-81F7-DF47697020D2}" presName="imageRepeatNode" presStyleLbl="alignAcc1" presStyleIdx="8" presStyleCnt="12"/>
      <dgm:spPr/>
      <dgm:t>
        <a:bodyPr/>
        <a:lstStyle/>
        <a:p>
          <a:endParaRPr kumimoji="1" lang="ja-JP" altLang="en-US"/>
        </a:p>
      </dgm:t>
    </dgm:pt>
    <dgm:pt modelId="{A4D8BFF0-657E-4DC8-BA60-0849FE1A97AB}" type="pres">
      <dgm:prSet presAssocID="{D66DA5A6-0602-4ECC-81F7-DF47697020D2}" presName="imageaccent9" presStyleCnt="0"/>
      <dgm:spPr/>
      <dgm:t>
        <a:bodyPr/>
        <a:lstStyle/>
        <a:p>
          <a:endParaRPr kumimoji="1" lang="ja-JP" altLang="en-US"/>
        </a:p>
      </dgm:t>
    </dgm:pt>
    <dgm:pt modelId="{BC047AD0-49E2-4C3F-AFEF-0A017ED3CEE4}" type="pres">
      <dgm:prSet presAssocID="{D66DA5A6-0602-4ECC-81F7-DF47697020D2}" presName="accentRepeatNode" presStyleLbl="solidAlignAcc1" presStyleIdx="17" presStyleCnt="24"/>
      <dgm:spPr/>
      <dgm:t>
        <a:bodyPr/>
        <a:lstStyle/>
        <a:p>
          <a:endParaRPr kumimoji="1" lang="ja-JP" altLang="en-US"/>
        </a:p>
      </dgm:t>
    </dgm:pt>
    <dgm:pt modelId="{177CF55E-6961-4DDC-82BD-C885E0C665E2}" type="pres">
      <dgm:prSet presAssocID="{E9B0955D-F1EC-4901-AD0E-D8373F94AC9F}" presName="text10" presStyleCnt="0"/>
      <dgm:spPr/>
      <dgm:t>
        <a:bodyPr/>
        <a:lstStyle/>
        <a:p>
          <a:endParaRPr kumimoji="1" lang="ja-JP" altLang="en-US"/>
        </a:p>
      </dgm:t>
    </dgm:pt>
    <dgm:pt modelId="{BEEAA54E-9268-44AD-A0AA-305431E00B6F}" type="pres">
      <dgm:prSet presAssocID="{E9B0955D-F1EC-4901-AD0E-D8373F94AC9F}" presName="textRepeatNode" presStyleLbl="alignNode1" presStyleIdx="9" presStyleCnt="12">
        <dgm:presLayoutVars>
          <dgm:chMax val="0"/>
          <dgm:chPref val="0"/>
          <dgm:bulletEnabled val="1"/>
        </dgm:presLayoutVars>
      </dgm:prSet>
      <dgm:spPr/>
      <dgm:t>
        <a:bodyPr/>
        <a:lstStyle/>
        <a:p>
          <a:endParaRPr kumimoji="1" lang="ja-JP" altLang="en-US"/>
        </a:p>
      </dgm:t>
    </dgm:pt>
    <dgm:pt modelId="{0A66A428-261F-4699-8272-F5861F6A4D61}" type="pres">
      <dgm:prSet presAssocID="{E9B0955D-F1EC-4901-AD0E-D8373F94AC9F}" presName="textaccent10" presStyleCnt="0"/>
      <dgm:spPr/>
      <dgm:t>
        <a:bodyPr/>
        <a:lstStyle/>
        <a:p>
          <a:endParaRPr kumimoji="1" lang="ja-JP" altLang="en-US"/>
        </a:p>
      </dgm:t>
    </dgm:pt>
    <dgm:pt modelId="{456B5B2F-BCEF-4DA1-A4A8-155A123BFD66}" type="pres">
      <dgm:prSet presAssocID="{E9B0955D-F1EC-4901-AD0E-D8373F94AC9F}" presName="accentRepeatNode" presStyleLbl="solidAlignAcc1" presStyleIdx="18" presStyleCnt="24"/>
      <dgm:spPr/>
      <dgm:t>
        <a:bodyPr/>
        <a:lstStyle/>
        <a:p>
          <a:endParaRPr kumimoji="1" lang="ja-JP" altLang="en-US"/>
        </a:p>
      </dgm:t>
    </dgm:pt>
    <dgm:pt modelId="{6EEAD284-4900-459B-9101-C439B60C5ACD}" type="pres">
      <dgm:prSet presAssocID="{CD95415D-0639-48CE-94D6-3AD7839AC546}" presName="image10" presStyleCnt="0"/>
      <dgm:spPr/>
      <dgm:t>
        <a:bodyPr/>
        <a:lstStyle/>
        <a:p>
          <a:endParaRPr kumimoji="1" lang="ja-JP" altLang="en-US"/>
        </a:p>
      </dgm:t>
    </dgm:pt>
    <dgm:pt modelId="{4116FD36-CF94-4B38-A171-F2798784713B}" type="pres">
      <dgm:prSet presAssocID="{CD95415D-0639-48CE-94D6-3AD7839AC546}" presName="imageRepeatNode" presStyleLbl="alignAcc1" presStyleIdx="9" presStyleCnt="12"/>
      <dgm:spPr/>
      <dgm:t>
        <a:bodyPr/>
        <a:lstStyle/>
        <a:p>
          <a:endParaRPr kumimoji="1" lang="ja-JP" altLang="en-US"/>
        </a:p>
      </dgm:t>
    </dgm:pt>
    <dgm:pt modelId="{61BA915A-BA6B-43C0-A93E-1BD42EFDF297}" type="pres">
      <dgm:prSet presAssocID="{CD95415D-0639-48CE-94D6-3AD7839AC546}" presName="imageaccent10" presStyleCnt="0"/>
      <dgm:spPr/>
      <dgm:t>
        <a:bodyPr/>
        <a:lstStyle/>
        <a:p>
          <a:endParaRPr kumimoji="1" lang="ja-JP" altLang="en-US"/>
        </a:p>
      </dgm:t>
    </dgm:pt>
    <dgm:pt modelId="{DDD69003-549D-4726-A1C0-8CE8CD6D3BC2}" type="pres">
      <dgm:prSet presAssocID="{CD95415D-0639-48CE-94D6-3AD7839AC546}" presName="accentRepeatNode" presStyleLbl="solidAlignAcc1" presStyleIdx="19" presStyleCnt="24"/>
      <dgm:spPr/>
      <dgm:t>
        <a:bodyPr/>
        <a:lstStyle/>
        <a:p>
          <a:endParaRPr kumimoji="1" lang="ja-JP" altLang="en-US"/>
        </a:p>
      </dgm:t>
    </dgm:pt>
    <dgm:pt modelId="{C02A0D2E-A815-4215-A2B3-57BD80A9236E}" type="pres">
      <dgm:prSet presAssocID="{5B50E313-F3EC-463B-8FB6-A0FF5C1223CC}" presName="text11" presStyleCnt="0"/>
      <dgm:spPr/>
    </dgm:pt>
    <dgm:pt modelId="{D553ADC6-40D9-4B34-A47F-6F2BBD296ADA}" type="pres">
      <dgm:prSet presAssocID="{5B50E313-F3EC-463B-8FB6-A0FF5C1223CC}" presName="textRepeatNode" presStyleLbl="alignNode1" presStyleIdx="10" presStyleCnt="12">
        <dgm:presLayoutVars>
          <dgm:chMax val="0"/>
          <dgm:chPref val="0"/>
          <dgm:bulletEnabled val="1"/>
        </dgm:presLayoutVars>
      </dgm:prSet>
      <dgm:spPr/>
      <dgm:t>
        <a:bodyPr/>
        <a:lstStyle/>
        <a:p>
          <a:endParaRPr kumimoji="1" lang="ja-JP" altLang="en-US"/>
        </a:p>
      </dgm:t>
    </dgm:pt>
    <dgm:pt modelId="{1D6DFEB2-7FC3-458E-855E-346DA7044981}" type="pres">
      <dgm:prSet presAssocID="{5B50E313-F3EC-463B-8FB6-A0FF5C1223CC}" presName="textaccent11" presStyleCnt="0"/>
      <dgm:spPr/>
    </dgm:pt>
    <dgm:pt modelId="{79C567DE-3672-41ED-90C7-464A5FED9E9B}" type="pres">
      <dgm:prSet presAssocID="{5B50E313-F3EC-463B-8FB6-A0FF5C1223CC}" presName="accentRepeatNode" presStyleLbl="solidAlignAcc1" presStyleIdx="20" presStyleCnt="24"/>
      <dgm:spPr/>
    </dgm:pt>
    <dgm:pt modelId="{A189218A-9257-47C8-9C0F-C5088FDE0DA0}" type="pres">
      <dgm:prSet presAssocID="{F6678475-39DD-4ACC-9D6B-98559A69A37E}" presName="image11" presStyleCnt="0"/>
      <dgm:spPr/>
    </dgm:pt>
    <dgm:pt modelId="{23A56E5C-C8A6-40E7-A09A-6AE4ACD99F91}" type="pres">
      <dgm:prSet presAssocID="{F6678475-39DD-4ACC-9D6B-98559A69A37E}" presName="imageRepeatNode" presStyleLbl="alignAcc1" presStyleIdx="10" presStyleCnt="12"/>
      <dgm:spPr/>
      <dgm:t>
        <a:bodyPr/>
        <a:lstStyle/>
        <a:p>
          <a:endParaRPr kumimoji="1" lang="ja-JP" altLang="en-US"/>
        </a:p>
      </dgm:t>
    </dgm:pt>
    <dgm:pt modelId="{00278998-D1EB-4827-BC69-A62E84FA123F}" type="pres">
      <dgm:prSet presAssocID="{F6678475-39DD-4ACC-9D6B-98559A69A37E}" presName="imageaccent11" presStyleCnt="0"/>
      <dgm:spPr/>
    </dgm:pt>
    <dgm:pt modelId="{806A4963-5A16-4DA4-835F-622248A804B0}" type="pres">
      <dgm:prSet presAssocID="{F6678475-39DD-4ACC-9D6B-98559A69A37E}" presName="accentRepeatNode" presStyleLbl="solidAlignAcc1" presStyleIdx="21" presStyleCnt="24"/>
      <dgm:spPr/>
    </dgm:pt>
    <dgm:pt modelId="{BBF28474-55B6-443D-9F98-89247513121C}" type="pres">
      <dgm:prSet presAssocID="{F3CBE7D6-3A7E-45C9-9CB0-3CBBD6A9657D}" presName="text12" presStyleCnt="0"/>
      <dgm:spPr/>
    </dgm:pt>
    <dgm:pt modelId="{6D5ED491-A5C1-4D24-91F3-C34AB01AECF3}" type="pres">
      <dgm:prSet presAssocID="{F3CBE7D6-3A7E-45C9-9CB0-3CBBD6A9657D}" presName="textRepeatNode" presStyleLbl="alignNode1" presStyleIdx="11" presStyleCnt="12">
        <dgm:presLayoutVars>
          <dgm:chMax val="0"/>
          <dgm:chPref val="0"/>
          <dgm:bulletEnabled val="1"/>
        </dgm:presLayoutVars>
      </dgm:prSet>
      <dgm:spPr/>
      <dgm:t>
        <a:bodyPr/>
        <a:lstStyle/>
        <a:p>
          <a:endParaRPr kumimoji="1" lang="ja-JP" altLang="en-US"/>
        </a:p>
      </dgm:t>
    </dgm:pt>
    <dgm:pt modelId="{E4BBD9A6-724E-4DAC-92D7-C4AB02B106B9}" type="pres">
      <dgm:prSet presAssocID="{F3CBE7D6-3A7E-45C9-9CB0-3CBBD6A9657D}" presName="textaccent12" presStyleCnt="0"/>
      <dgm:spPr/>
    </dgm:pt>
    <dgm:pt modelId="{46DC1212-C7AD-497A-8119-F88D255F9288}" type="pres">
      <dgm:prSet presAssocID="{F3CBE7D6-3A7E-45C9-9CB0-3CBBD6A9657D}" presName="accentRepeatNode" presStyleLbl="solidAlignAcc1" presStyleIdx="22" presStyleCnt="24"/>
      <dgm:spPr/>
    </dgm:pt>
    <dgm:pt modelId="{32F7FDA1-2696-4B72-AA0F-1DF72C55A299}" type="pres">
      <dgm:prSet presAssocID="{CDBAE305-4BDB-4FC7-BEA7-FDD7866EA5E5}" presName="image12" presStyleCnt="0"/>
      <dgm:spPr/>
    </dgm:pt>
    <dgm:pt modelId="{9CEE070F-5978-4303-909F-94758BF2BDC4}" type="pres">
      <dgm:prSet presAssocID="{CDBAE305-4BDB-4FC7-BEA7-FDD7866EA5E5}" presName="imageRepeatNode" presStyleLbl="alignAcc1" presStyleIdx="11" presStyleCnt="12"/>
      <dgm:spPr/>
      <dgm:t>
        <a:bodyPr/>
        <a:lstStyle/>
        <a:p>
          <a:endParaRPr kumimoji="1" lang="ja-JP" altLang="en-US"/>
        </a:p>
      </dgm:t>
    </dgm:pt>
    <dgm:pt modelId="{26F10CC2-4B14-47E2-8C9F-46508E5D3FB1}" type="pres">
      <dgm:prSet presAssocID="{CDBAE305-4BDB-4FC7-BEA7-FDD7866EA5E5}" presName="imageaccent12" presStyleCnt="0"/>
      <dgm:spPr/>
    </dgm:pt>
    <dgm:pt modelId="{030E73F7-5FEA-4677-90F2-FC541366DA06}" type="pres">
      <dgm:prSet presAssocID="{CDBAE305-4BDB-4FC7-BEA7-FDD7866EA5E5}" presName="accentRepeatNode" presStyleLbl="solidAlignAcc1" presStyleIdx="23" presStyleCnt="24"/>
      <dgm:spPr/>
    </dgm:pt>
  </dgm:ptLst>
  <dgm:cxnLst>
    <dgm:cxn modelId="{B4E617FF-CED8-47C0-86E6-AF08E41AFBD1}" srcId="{BF477AD7-D950-431F-996D-ED644CBD5A4D}" destId="{6EBAE24D-F0B5-4FF2-B4B0-CF186A4D98AD}" srcOrd="8" destOrd="0" parTransId="{A1014931-ACD3-485B-A92F-898AB0761D92}" sibTransId="{D66DA5A6-0602-4ECC-81F7-DF47697020D2}"/>
    <dgm:cxn modelId="{35D4817F-091C-48C3-99A0-B1988DEBCFBA}" type="presOf" srcId="{58A5B253-48D7-4661-9796-95288108B189}" destId="{8028744A-6A41-4164-90EB-A5035DB72877}" srcOrd="0" destOrd="0" presId="urn:microsoft.com/office/officeart/2008/layout/HexagonCluster"/>
    <dgm:cxn modelId="{8080D6EC-45A9-4328-9978-7A7BB68D15AA}" type="presOf" srcId="{877A87FC-E709-4D53-AB9F-CAF160DE1AC0}" destId="{431A5663-5224-47DB-A16C-358F5F8CECE4}" srcOrd="0" destOrd="0" presId="urn:microsoft.com/office/officeart/2008/layout/HexagonCluster"/>
    <dgm:cxn modelId="{1802176D-4741-42C8-9C7D-9420D0C26E4D}" srcId="{BF477AD7-D950-431F-996D-ED644CBD5A4D}" destId="{36E253B1-0C3F-4C74-A679-821AAC9ABAA6}" srcOrd="4" destOrd="0" parTransId="{6FEFD163-4AA0-4801-B28C-1C3B6B8D9153}" sibTransId="{2C4325AB-3C52-48C6-9DAE-E432B031217B}"/>
    <dgm:cxn modelId="{C2BBA515-6600-49E2-A46A-1ECA8834AB5B}" type="presOf" srcId="{8A33EAFA-8284-417B-9E77-27A1EF666FD7}" destId="{3A9E867D-DC22-4D5C-ADF6-97A23C753CBD}" srcOrd="0" destOrd="0" presId="urn:microsoft.com/office/officeart/2008/layout/HexagonCluster"/>
    <dgm:cxn modelId="{5D4804A9-E579-4F14-B978-00F0C27C8A84}" srcId="{BF477AD7-D950-431F-996D-ED644CBD5A4D}" destId="{F3CBE7D6-3A7E-45C9-9CB0-3CBBD6A9657D}" srcOrd="11" destOrd="0" parTransId="{6263D9FB-52B2-45D7-A9B0-8C5F14DE7AAF}" sibTransId="{CDBAE305-4BDB-4FC7-BEA7-FDD7866EA5E5}"/>
    <dgm:cxn modelId="{23AEC8AD-319A-4F5A-98F1-54247276A9B5}" type="presOf" srcId="{2C4325AB-3C52-48C6-9DAE-E432B031217B}" destId="{91A9BA2F-EDA7-4B8C-99FF-644707B07F4E}" srcOrd="0" destOrd="0" presId="urn:microsoft.com/office/officeart/2008/layout/HexagonCluster"/>
    <dgm:cxn modelId="{9FEF7980-9647-4B56-B963-F68D85253A86}" srcId="{BF477AD7-D950-431F-996D-ED644CBD5A4D}" destId="{90B883C2-BA22-41B5-942E-EDA5FEBB13ED}" srcOrd="5" destOrd="0" parTransId="{BF772EEC-E2FD-4095-9171-0157B8D50495}" sibTransId="{C41B8A74-2520-4FFB-B786-5FA67B32B0BF}"/>
    <dgm:cxn modelId="{10BFF938-09F7-48D5-A49B-80B8427BF4D9}" type="presOf" srcId="{5B50E313-F3EC-463B-8FB6-A0FF5C1223CC}" destId="{D553ADC6-40D9-4B34-A47F-6F2BBD296ADA}" srcOrd="0" destOrd="0" presId="urn:microsoft.com/office/officeart/2008/layout/HexagonCluster"/>
    <dgm:cxn modelId="{EB14C6EC-F330-4200-BA63-0098E5230328}" type="presOf" srcId="{CDBAE305-4BDB-4FC7-BEA7-FDD7866EA5E5}" destId="{9CEE070F-5978-4303-909F-94758BF2BDC4}" srcOrd="0" destOrd="0" presId="urn:microsoft.com/office/officeart/2008/layout/HexagonCluster"/>
    <dgm:cxn modelId="{DEB78A27-C918-4406-AEA9-306B5CDA6BD2}" srcId="{BF477AD7-D950-431F-996D-ED644CBD5A4D}" destId="{877A87FC-E709-4D53-AB9F-CAF160DE1AC0}" srcOrd="1" destOrd="0" parTransId="{F27A6101-C3CB-4343-9BDC-B25BFF020B4B}" sibTransId="{39584CBE-CE7A-4DCA-B89B-376312165CE9}"/>
    <dgm:cxn modelId="{F218CCFD-2BB2-4F7F-A5C2-D26C22D3834F}" type="presOf" srcId="{D5AF7579-3BBB-41C7-9891-808876B6F8FC}" destId="{CEC17AD7-1808-42EB-BA0E-4EE6DC6DBC8F}" srcOrd="0" destOrd="0" presId="urn:microsoft.com/office/officeart/2008/layout/HexagonCluster"/>
    <dgm:cxn modelId="{98962C41-D62A-4F1A-9392-6CECFC2A2970}" type="presOf" srcId="{F6678475-39DD-4ACC-9D6B-98559A69A37E}" destId="{23A56E5C-C8A6-40E7-A09A-6AE4ACD99F91}" srcOrd="0" destOrd="0" presId="urn:microsoft.com/office/officeart/2008/layout/HexagonCluster"/>
    <dgm:cxn modelId="{4A496404-BEDD-45CB-A990-5C73C1656547}" type="presOf" srcId="{6EBAE24D-F0B5-4FF2-B4B0-CF186A4D98AD}" destId="{CED00F41-9039-4428-8ECA-44549BD93084}" srcOrd="0" destOrd="0" presId="urn:microsoft.com/office/officeart/2008/layout/HexagonCluster"/>
    <dgm:cxn modelId="{26D6EB3A-F51A-46C4-9435-719AD3C39098}" type="presOf" srcId="{3BED33C7-5D4A-4E07-B4A0-A10503F5F17F}" destId="{0C2DF2E5-D0C3-41DA-8851-35531171B6B4}" srcOrd="0" destOrd="0" presId="urn:microsoft.com/office/officeart/2008/layout/HexagonCluster"/>
    <dgm:cxn modelId="{6757CB8B-A06F-4805-B964-10212349A6F0}" srcId="{BF477AD7-D950-431F-996D-ED644CBD5A4D}" destId="{E9B0955D-F1EC-4901-AD0E-D8373F94AC9F}" srcOrd="9" destOrd="0" parTransId="{63EDEC1F-C755-4A1F-BBC3-14AAB97272AC}" sibTransId="{CD95415D-0639-48CE-94D6-3AD7839AC546}"/>
    <dgm:cxn modelId="{200BDD18-907F-461B-8B5B-3A0FBCF947C4}" srcId="{BF477AD7-D950-431F-996D-ED644CBD5A4D}" destId="{34E9AA2C-19C0-4014-9067-CCB23621A31C}" srcOrd="13" destOrd="0" parTransId="{E9DB7985-10D2-4345-B487-9FC609E44737}" sibTransId="{480275AD-A7DB-4303-88A0-FBAF0FAF1089}"/>
    <dgm:cxn modelId="{3308371F-8FA8-42EE-B041-FA385E02FA79}" type="presOf" srcId="{D66DA5A6-0602-4ECC-81F7-DF47697020D2}" destId="{6CE3D5CF-DF27-4AD4-BA1C-18315919FF64}" srcOrd="0" destOrd="0" presId="urn:microsoft.com/office/officeart/2008/layout/HexagonCluster"/>
    <dgm:cxn modelId="{AEEC973B-A625-42E1-9E8D-051AB3406568}" type="presOf" srcId="{66AFCFBD-40AA-40D8-A115-626C5A499B83}" destId="{E0C635C2-1276-4F70-B74B-9950C6651CB3}" srcOrd="0" destOrd="0" presId="urn:microsoft.com/office/officeart/2008/layout/HexagonCluster"/>
    <dgm:cxn modelId="{65E0F98C-6920-460C-921A-3B7A8C4B676D}" type="presOf" srcId="{0951C6D8-3A32-472F-94C3-61E72F27F26F}" destId="{872FBB59-77A7-452E-85F1-8E05BAF9463D}" srcOrd="0" destOrd="0" presId="urn:microsoft.com/office/officeart/2008/layout/HexagonCluster"/>
    <dgm:cxn modelId="{71236E3F-AD59-4246-8C2B-374F4AAE05B8}" srcId="{BF477AD7-D950-431F-996D-ED644CBD5A4D}" destId="{E7F91271-C5B6-4805-89F7-6C5ABA18A44E}" srcOrd="14" destOrd="0" parTransId="{539C98D9-550E-4F37-BCD9-379CC86E02CB}" sibTransId="{E18879A2-1862-4781-9867-F404EC20428C}"/>
    <dgm:cxn modelId="{85A407EB-2E8D-469A-AFF0-FE988B7D9B3C}" type="presOf" srcId="{36E253B1-0C3F-4C74-A679-821AAC9ABAA6}" destId="{B969823B-286D-49E4-9004-04F940B34611}" srcOrd="0" destOrd="0" presId="urn:microsoft.com/office/officeart/2008/layout/HexagonCluster"/>
    <dgm:cxn modelId="{1E5993DC-0354-4F96-B0B2-A53A8F4E2327}" srcId="{BF477AD7-D950-431F-996D-ED644CBD5A4D}" destId="{7CF73852-C146-44D2-BF2B-37F2015A448F}" srcOrd="0" destOrd="0" parTransId="{FE5C68E2-AA0C-45BF-9DB1-26CED451E3A3}" sibTransId="{D5AF7579-3BBB-41C7-9891-808876B6F8FC}"/>
    <dgm:cxn modelId="{6FCACE30-8453-4606-87CD-5768F35342FE}" type="presOf" srcId="{C41B8A74-2520-4FFB-B786-5FA67B32B0BF}" destId="{4EC3F4EC-A53D-46EA-8E7C-A29776FCF6B9}" srcOrd="0" destOrd="0" presId="urn:microsoft.com/office/officeart/2008/layout/HexagonCluster"/>
    <dgm:cxn modelId="{E792408B-0640-44B1-A78A-324E12F51132}" srcId="{BF477AD7-D950-431F-996D-ED644CBD5A4D}" destId="{66AFCFBD-40AA-40D8-A115-626C5A499B83}" srcOrd="2" destOrd="0" parTransId="{30A106D5-ADC1-4B6A-8CAE-9F9A156B316A}" sibTransId="{3BED33C7-5D4A-4E07-B4A0-A10503F5F17F}"/>
    <dgm:cxn modelId="{142E7031-CAF1-42F8-9CA4-9A606A9F1AC4}" type="presOf" srcId="{7CF73852-C146-44D2-BF2B-37F2015A448F}" destId="{0D643F52-7A58-44F5-95EE-95121B37B15F}" srcOrd="0" destOrd="0" presId="urn:microsoft.com/office/officeart/2008/layout/HexagonCluster"/>
    <dgm:cxn modelId="{1A62B1A9-97AD-4E7F-8307-190A936D030B}" type="presOf" srcId="{4D7B26FD-C591-4DBF-AB6A-EAA307AD2C95}" destId="{6A14234A-7CC2-4D57-A998-C87CBAB8ACC4}" srcOrd="0" destOrd="0" presId="urn:microsoft.com/office/officeart/2008/layout/HexagonCluster"/>
    <dgm:cxn modelId="{D661D564-343C-4E03-A8B1-A39CFF848FCC}" srcId="{BF477AD7-D950-431F-996D-ED644CBD5A4D}" destId="{0951C6D8-3A32-472F-94C3-61E72F27F26F}" srcOrd="6" destOrd="0" parTransId="{D7639752-5361-4A1F-847D-4674AEA00B6B}" sibTransId="{FAFC341F-A56F-45E3-89C5-6C9FDCD787AB}"/>
    <dgm:cxn modelId="{B12C8381-4ADF-4DE9-92E8-1D6792BB31C1}" type="presOf" srcId="{F3CBE7D6-3A7E-45C9-9CB0-3CBBD6A9657D}" destId="{6D5ED491-A5C1-4D24-91F3-C34AB01AECF3}" srcOrd="0" destOrd="0" presId="urn:microsoft.com/office/officeart/2008/layout/HexagonCluster"/>
    <dgm:cxn modelId="{06C916D8-E218-400D-847E-A0C511CBAB74}" type="presOf" srcId="{90B883C2-BA22-41B5-942E-EDA5FEBB13ED}" destId="{D524EE05-D191-41DF-B067-9E38815A9D2B}" srcOrd="0" destOrd="0" presId="urn:microsoft.com/office/officeart/2008/layout/HexagonCluster"/>
    <dgm:cxn modelId="{1061D76A-F899-4E73-A9D9-3280E1702A32}" srcId="{BF477AD7-D950-431F-996D-ED644CBD5A4D}" destId="{B1918EDA-7AF0-48C8-8803-0B2D3EF25A69}" srcOrd="7" destOrd="0" parTransId="{090395EF-6DDA-47E9-AC9F-C3210B1B66A5}" sibTransId="{8A33EAFA-8284-417B-9E77-27A1EF666FD7}"/>
    <dgm:cxn modelId="{DB62D73C-AA42-467E-9D18-BBF9B282AE04}" srcId="{BF477AD7-D950-431F-996D-ED644CBD5A4D}" destId="{5B50E313-F3EC-463B-8FB6-A0FF5C1223CC}" srcOrd="10" destOrd="0" parTransId="{6F161F1A-79C4-48C6-9DEB-CA53F87D0D33}" sibTransId="{F6678475-39DD-4ACC-9D6B-98559A69A37E}"/>
    <dgm:cxn modelId="{B11A2B3C-E833-4CD5-8E19-022B833DBDC0}" srcId="{BF477AD7-D950-431F-996D-ED644CBD5A4D}" destId="{24217D55-CABA-4CCE-BB36-6634EF1A14E0}" srcOrd="12" destOrd="0" parTransId="{DF0BD776-50F0-464E-A4F6-7B492828F5B3}" sibTransId="{1DE3E487-4D22-4B8C-BE19-4F3003D6EF00}"/>
    <dgm:cxn modelId="{CD013A47-FF05-4E07-937C-93D856DA4ABC}" type="presOf" srcId="{CD95415D-0639-48CE-94D6-3AD7839AC546}" destId="{4116FD36-CF94-4B38-A171-F2798784713B}" srcOrd="0" destOrd="0" presId="urn:microsoft.com/office/officeart/2008/layout/HexagonCluster"/>
    <dgm:cxn modelId="{3DFBB0D6-974F-4C8F-85FB-91468DFF2987}" type="presOf" srcId="{E9B0955D-F1EC-4901-AD0E-D8373F94AC9F}" destId="{BEEAA54E-9268-44AD-A0AA-305431E00B6F}" srcOrd="0" destOrd="0" presId="urn:microsoft.com/office/officeart/2008/layout/HexagonCluster"/>
    <dgm:cxn modelId="{E9AFC8E7-3BFC-47D2-AF1B-F67F214D53DD}" type="presOf" srcId="{BF477AD7-D950-431F-996D-ED644CBD5A4D}" destId="{D733D47E-AB45-48AA-A8EB-25E5453CCF1D}" srcOrd="0" destOrd="0" presId="urn:microsoft.com/office/officeart/2008/layout/HexagonCluster"/>
    <dgm:cxn modelId="{D074BE06-4F89-45D2-A756-3FFB83822F2E}" type="presOf" srcId="{B1918EDA-7AF0-48C8-8803-0B2D3EF25A69}" destId="{3B6E6376-BB77-4E87-8829-FC7F1D191F68}" srcOrd="0" destOrd="0" presId="urn:microsoft.com/office/officeart/2008/layout/HexagonCluster"/>
    <dgm:cxn modelId="{072BFBAB-9A21-4991-8BF3-B6EA07A21688}" type="presOf" srcId="{FAFC341F-A56F-45E3-89C5-6C9FDCD787AB}" destId="{E12C3B81-BB6E-4A00-8353-2FA6DB29519B}" srcOrd="0" destOrd="0" presId="urn:microsoft.com/office/officeart/2008/layout/HexagonCluster"/>
    <dgm:cxn modelId="{04E981F5-A0D0-4864-A980-47F31064D04D}" srcId="{BF477AD7-D950-431F-996D-ED644CBD5A4D}" destId="{58A5B253-48D7-4661-9796-95288108B189}" srcOrd="3" destOrd="0" parTransId="{4D3CA825-D650-4371-9157-F52742ADE082}" sibTransId="{4D7B26FD-C591-4DBF-AB6A-EAA307AD2C95}"/>
    <dgm:cxn modelId="{DDB7F90B-6CCA-4C1A-980A-325C3BA956A7}" type="presOf" srcId="{39584CBE-CE7A-4DCA-B89B-376312165CE9}" destId="{5C154F33-ADAD-47C9-8682-27FA79370E49}" srcOrd="0" destOrd="0" presId="urn:microsoft.com/office/officeart/2008/layout/HexagonCluster"/>
    <dgm:cxn modelId="{6734C0C2-F069-4B0D-8F1F-86D6C4014E64}" type="presParOf" srcId="{D733D47E-AB45-48AA-A8EB-25E5453CCF1D}" destId="{5BA6E58C-1FEB-420A-A0E1-8540B5BA0958}" srcOrd="0" destOrd="0" presId="urn:microsoft.com/office/officeart/2008/layout/HexagonCluster"/>
    <dgm:cxn modelId="{4AFFE45C-AEE7-4F90-89FE-545212DF9E37}" type="presParOf" srcId="{5BA6E58C-1FEB-420A-A0E1-8540B5BA0958}" destId="{0D643F52-7A58-44F5-95EE-95121B37B15F}" srcOrd="0" destOrd="0" presId="urn:microsoft.com/office/officeart/2008/layout/HexagonCluster"/>
    <dgm:cxn modelId="{C2093449-2D46-422B-B34C-3158866A7E6B}" type="presParOf" srcId="{D733D47E-AB45-48AA-A8EB-25E5453CCF1D}" destId="{C33EFB5B-6FA7-48E2-B680-4584B2F38282}" srcOrd="1" destOrd="0" presId="urn:microsoft.com/office/officeart/2008/layout/HexagonCluster"/>
    <dgm:cxn modelId="{6F8E1817-1A0A-4C5A-A3EE-35A0DA5AE13D}" type="presParOf" srcId="{C33EFB5B-6FA7-48E2-B680-4584B2F38282}" destId="{F01CC5D7-73AA-4F0A-8A8A-1E20CB91A50B}" srcOrd="0" destOrd="0" presId="urn:microsoft.com/office/officeart/2008/layout/HexagonCluster"/>
    <dgm:cxn modelId="{9F2C9EE4-5ABD-4823-8275-5D52FF00E0F6}" type="presParOf" srcId="{D733D47E-AB45-48AA-A8EB-25E5453CCF1D}" destId="{46D74227-CB7A-4866-9465-FF07CE83569C}" srcOrd="2" destOrd="0" presId="urn:microsoft.com/office/officeart/2008/layout/HexagonCluster"/>
    <dgm:cxn modelId="{0B595577-DF89-48B8-AD6A-F76773A87945}" type="presParOf" srcId="{46D74227-CB7A-4866-9465-FF07CE83569C}" destId="{CEC17AD7-1808-42EB-BA0E-4EE6DC6DBC8F}" srcOrd="0" destOrd="0" presId="urn:microsoft.com/office/officeart/2008/layout/HexagonCluster"/>
    <dgm:cxn modelId="{073ED01B-6F9B-48E1-A52F-297044F4A9C4}" type="presParOf" srcId="{D733D47E-AB45-48AA-A8EB-25E5453CCF1D}" destId="{FAAECB37-FD26-4F36-84E2-EAB21CC1BD55}" srcOrd="3" destOrd="0" presId="urn:microsoft.com/office/officeart/2008/layout/HexagonCluster"/>
    <dgm:cxn modelId="{88289CC9-5A0E-4F2E-81D2-569B5F5828DD}" type="presParOf" srcId="{FAAECB37-FD26-4F36-84E2-EAB21CC1BD55}" destId="{69B7D292-CA42-4C39-93D4-9D612110DA52}" srcOrd="0" destOrd="0" presId="urn:microsoft.com/office/officeart/2008/layout/HexagonCluster"/>
    <dgm:cxn modelId="{BB21C571-CE28-44AB-8B18-F297A244B0A0}" type="presParOf" srcId="{D733D47E-AB45-48AA-A8EB-25E5453CCF1D}" destId="{415C3EE1-BBE9-480E-9786-B31484F25770}" srcOrd="4" destOrd="0" presId="urn:microsoft.com/office/officeart/2008/layout/HexagonCluster"/>
    <dgm:cxn modelId="{E7DC6FA2-B115-4069-8E93-5194FCB76F55}" type="presParOf" srcId="{415C3EE1-BBE9-480E-9786-B31484F25770}" destId="{431A5663-5224-47DB-A16C-358F5F8CECE4}" srcOrd="0" destOrd="0" presId="urn:microsoft.com/office/officeart/2008/layout/HexagonCluster"/>
    <dgm:cxn modelId="{C2F3EB19-51E2-4CC9-A492-D97EBD7A9F91}" type="presParOf" srcId="{D733D47E-AB45-48AA-A8EB-25E5453CCF1D}" destId="{4525A02C-23BD-4D74-B3F3-355B054E4A62}" srcOrd="5" destOrd="0" presId="urn:microsoft.com/office/officeart/2008/layout/HexagonCluster"/>
    <dgm:cxn modelId="{05C2F702-297E-4C0A-A33A-0ACA9C4AFBA7}" type="presParOf" srcId="{4525A02C-23BD-4D74-B3F3-355B054E4A62}" destId="{EF9615FD-B2C6-4AB2-A50F-C4AECB8B4D97}" srcOrd="0" destOrd="0" presId="urn:microsoft.com/office/officeart/2008/layout/HexagonCluster"/>
    <dgm:cxn modelId="{41F86114-1ECB-4B87-8A2D-4171F3A8110A}" type="presParOf" srcId="{D733D47E-AB45-48AA-A8EB-25E5453CCF1D}" destId="{976AA480-9BAC-4467-B654-D935C31D093A}" srcOrd="6" destOrd="0" presId="urn:microsoft.com/office/officeart/2008/layout/HexagonCluster"/>
    <dgm:cxn modelId="{D5A3E73B-B21E-425F-8A7A-FCDFFBCEADF2}" type="presParOf" srcId="{976AA480-9BAC-4467-B654-D935C31D093A}" destId="{5C154F33-ADAD-47C9-8682-27FA79370E49}" srcOrd="0" destOrd="0" presId="urn:microsoft.com/office/officeart/2008/layout/HexagonCluster"/>
    <dgm:cxn modelId="{3D8E79FE-FF0E-43CF-B03A-D3233E56811B}" type="presParOf" srcId="{D733D47E-AB45-48AA-A8EB-25E5453CCF1D}" destId="{206E08FC-AC30-487A-893D-9145B7058FDD}" srcOrd="7" destOrd="0" presId="urn:microsoft.com/office/officeart/2008/layout/HexagonCluster"/>
    <dgm:cxn modelId="{3DAF0229-97F8-4B75-AAC6-5D08A6C525A3}" type="presParOf" srcId="{206E08FC-AC30-487A-893D-9145B7058FDD}" destId="{BA71F7B8-E0FE-4783-A97D-E0598FCA562C}" srcOrd="0" destOrd="0" presId="urn:microsoft.com/office/officeart/2008/layout/HexagonCluster"/>
    <dgm:cxn modelId="{ABE4C124-C4D5-46C0-8E3F-CF650516F8DD}" type="presParOf" srcId="{D733D47E-AB45-48AA-A8EB-25E5453CCF1D}" destId="{1EE7672B-E682-4880-8D27-EF2EA8C1E375}" srcOrd="8" destOrd="0" presId="urn:microsoft.com/office/officeart/2008/layout/HexagonCluster"/>
    <dgm:cxn modelId="{C8F49097-A1FC-4C40-BB9D-A26761B31010}" type="presParOf" srcId="{1EE7672B-E682-4880-8D27-EF2EA8C1E375}" destId="{E0C635C2-1276-4F70-B74B-9950C6651CB3}" srcOrd="0" destOrd="0" presId="urn:microsoft.com/office/officeart/2008/layout/HexagonCluster"/>
    <dgm:cxn modelId="{59EE3E8A-B648-4300-BAAF-4B8744AB009A}" type="presParOf" srcId="{D733D47E-AB45-48AA-A8EB-25E5453CCF1D}" destId="{6A7CE599-B249-4DBC-A1B9-D69A94DB9783}" srcOrd="9" destOrd="0" presId="urn:microsoft.com/office/officeart/2008/layout/HexagonCluster"/>
    <dgm:cxn modelId="{5A152ACF-7C67-4D6D-9E24-6D4F7D4B3098}" type="presParOf" srcId="{6A7CE599-B249-4DBC-A1B9-D69A94DB9783}" destId="{866A2A22-2509-4BA9-AF9A-E1953F455C4C}" srcOrd="0" destOrd="0" presId="urn:microsoft.com/office/officeart/2008/layout/HexagonCluster"/>
    <dgm:cxn modelId="{F13C20F4-69CA-4BE4-8B63-80C8449D63AF}" type="presParOf" srcId="{D733D47E-AB45-48AA-A8EB-25E5453CCF1D}" destId="{34261DF1-42A8-4DCF-B878-4885B6655D08}" srcOrd="10" destOrd="0" presId="urn:microsoft.com/office/officeart/2008/layout/HexagonCluster"/>
    <dgm:cxn modelId="{7D7BA290-F706-46DB-914F-7D4C77461777}" type="presParOf" srcId="{34261DF1-42A8-4DCF-B878-4885B6655D08}" destId="{0C2DF2E5-D0C3-41DA-8851-35531171B6B4}" srcOrd="0" destOrd="0" presId="urn:microsoft.com/office/officeart/2008/layout/HexagonCluster"/>
    <dgm:cxn modelId="{41D5FD13-D7D9-46C9-8370-B6FC1FA9EB15}" type="presParOf" srcId="{D733D47E-AB45-48AA-A8EB-25E5453CCF1D}" destId="{93FFD087-677D-4336-934B-E1E81A0B6AE0}" srcOrd="11" destOrd="0" presId="urn:microsoft.com/office/officeart/2008/layout/HexagonCluster"/>
    <dgm:cxn modelId="{23F75017-3F42-4BBF-98C9-6A6B115613F1}" type="presParOf" srcId="{93FFD087-677D-4336-934B-E1E81A0B6AE0}" destId="{D7AC9F6E-2F55-42B7-8821-AE44C30EFFE8}" srcOrd="0" destOrd="0" presId="urn:microsoft.com/office/officeart/2008/layout/HexagonCluster"/>
    <dgm:cxn modelId="{669DB009-B9A1-4DAA-975D-CA59A8E67C6C}" type="presParOf" srcId="{D733D47E-AB45-48AA-A8EB-25E5453CCF1D}" destId="{55D72869-2A4E-4196-B06A-9FD23F0EF85E}" srcOrd="12" destOrd="0" presId="urn:microsoft.com/office/officeart/2008/layout/HexagonCluster"/>
    <dgm:cxn modelId="{DF474B25-BA82-4926-8005-D1CB1A626261}" type="presParOf" srcId="{55D72869-2A4E-4196-B06A-9FD23F0EF85E}" destId="{8028744A-6A41-4164-90EB-A5035DB72877}" srcOrd="0" destOrd="0" presId="urn:microsoft.com/office/officeart/2008/layout/HexagonCluster"/>
    <dgm:cxn modelId="{1ABB360B-F2DB-4090-AF84-A1AD581775EC}" type="presParOf" srcId="{D733D47E-AB45-48AA-A8EB-25E5453CCF1D}" destId="{72C5B715-6246-4013-86C0-EF9FAE13488B}" srcOrd="13" destOrd="0" presId="urn:microsoft.com/office/officeart/2008/layout/HexagonCluster"/>
    <dgm:cxn modelId="{E6FA9AD2-A480-49AE-A560-5D6200748D0D}" type="presParOf" srcId="{72C5B715-6246-4013-86C0-EF9FAE13488B}" destId="{77F49221-E97A-49BD-9EDF-A7AC9AD0E9C1}" srcOrd="0" destOrd="0" presId="urn:microsoft.com/office/officeart/2008/layout/HexagonCluster"/>
    <dgm:cxn modelId="{D0B37FBA-CEBA-411F-978E-94F199B5B550}" type="presParOf" srcId="{D733D47E-AB45-48AA-A8EB-25E5453CCF1D}" destId="{565863C5-FF50-4E69-96BF-1272759278DA}" srcOrd="14" destOrd="0" presId="urn:microsoft.com/office/officeart/2008/layout/HexagonCluster"/>
    <dgm:cxn modelId="{0D86C1A0-B51D-40F2-8F0F-6BFFB89380C3}" type="presParOf" srcId="{565863C5-FF50-4E69-96BF-1272759278DA}" destId="{6A14234A-7CC2-4D57-A998-C87CBAB8ACC4}" srcOrd="0" destOrd="0" presId="urn:microsoft.com/office/officeart/2008/layout/HexagonCluster"/>
    <dgm:cxn modelId="{2CC858F3-27BB-454E-B1F6-58F1E7286DBC}" type="presParOf" srcId="{D733D47E-AB45-48AA-A8EB-25E5453CCF1D}" destId="{C0344CC7-D890-4FBD-A421-642F57CC53DE}" srcOrd="15" destOrd="0" presId="urn:microsoft.com/office/officeart/2008/layout/HexagonCluster"/>
    <dgm:cxn modelId="{D2FB4A77-7BC3-478C-AA91-84624A096CE4}" type="presParOf" srcId="{C0344CC7-D890-4FBD-A421-642F57CC53DE}" destId="{F6483D7C-F62A-48E4-A1C7-6B785F003477}" srcOrd="0" destOrd="0" presId="urn:microsoft.com/office/officeart/2008/layout/HexagonCluster"/>
    <dgm:cxn modelId="{C23B0AD0-C87E-4D3B-A56A-B77F923C6C4D}" type="presParOf" srcId="{D733D47E-AB45-48AA-A8EB-25E5453CCF1D}" destId="{D6F2BD53-321C-4E5C-9A5F-17E6193329E8}" srcOrd="16" destOrd="0" presId="urn:microsoft.com/office/officeart/2008/layout/HexagonCluster"/>
    <dgm:cxn modelId="{63E5B898-8FAD-4148-A81B-48A3F3ED28A0}" type="presParOf" srcId="{D6F2BD53-321C-4E5C-9A5F-17E6193329E8}" destId="{B969823B-286D-49E4-9004-04F940B34611}" srcOrd="0" destOrd="0" presId="urn:microsoft.com/office/officeart/2008/layout/HexagonCluster"/>
    <dgm:cxn modelId="{3127AF5A-F00E-4364-8C7C-E7CE34F23E66}" type="presParOf" srcId="{D733D47E-AB45-48AA-A8EB-25E5453CCF1D}" destId="{DE0F8CAE-1F41-433F-B1A5-BADCD1EE8111}" srcOrd="17" destOrd="0" presId="urn:microsoft.com/office/officeart/2008/layout/HexagonCluster"/>
    <dgm:cxn modelId="{B32195EA-1ED6-49AD-97ED-4B89F69F1D4D}" type="presParOf" srcId="{DE0F8CAE-1F41-433F-B1A5-BADCD1EE8111}" destId="{A0CD7589-F02C-4AC2-867A-E1EFBCA6E166}" srcOrd="0" destOrd="0" presId="urn:microsoft.com/office/officeart/2008/layout/HexagonCluster"/>
    <dgm:cxn modelId="{24A63336-D343-402B-B306-8986765640CF}" type="presParOf" srcId="{D733D47E-AB45-48AA-A8EB-25E5453CCF1D}" destId="{744D4A70-ED17-4EC1-8D3E-9A8CA0CB7696}" srcOrd="18" destOrd="0" presId="urn:microsoft.com/office/officeart/2008/layout/HexagonCluster"/>
    <dgm:cxn modelId="{79813D00-13EF-4BD3-834D-1187F712E9F9}" type="presParOf" srcId="{744D4A70-ED17-4EC1-8D3E-9A8CA0CB7696}" destId="{91A9BA2F-EDA7-4B8C-99FF-644707B07F4E}" srcOrd="0" destOrd="0" presId="urn:microsoft.com/office/officeart/2008/layout/HexagonCluster"/>
    <dgm:cxn modelId="{4F6AC824-FE1F-4EB8-AC5E-128583936B82}" type="presParOf" srcId="{D733D47E-AB45-48AA-A8EB-25E5453CCF1D}" destId="{C63C0D65-286C-4C1D-BFB9-7C82102E8F54}" srcOrd="19" destOrd="0" presId="urn:microsoft.com/office/officeart/2008/layout/HexagonCluster"/>
    <dgm:cxn modelId="{D994FF82-BFCF-4CD4-9BBA-2A921979547B}" type="presParOf" srcId="{C63C0D65-286C-4C1D-BFB9-7C82102E8F54}" destId="{0BDB28B0-24A8-43B5-8626-244E352009F1}" srcOrd="0" destOrd="0" presId="urn:microsoft.com/office/officeart/2008/layout/HexagonCluster"/>
    <dgm:cxn modelId="{AD6CBBFF-C5F4-476D-B2D2-55A9774310BC}" type="presParOf" srcId="{D733D47E-AB45-48AA-A8EB-25E5453CCF1D}" destId="{247D846C-D2DA-4483-9647-778212662489}" srcOrd="20" destOrd="0" presId="urn:microsoft.com/office/officeart/2008/layout/HexagonCluster"/>
    <dgm:cxn modelId="{76AA5ED3-EC37-4DEA-AF8D-31F404B77A3D}" type="presParOf" srcId="{247D846C-D2DA-4483-9647-778212662489}" destId="{D524EE05-D191-41DF-B067-9E38815A9D2B}" srcOrd="0" destOrd="0" presId="urn:microsoft.com/office/officeart/2008/layout/HexagonCluster"/>
    <dgm:cxn modelId="{44C76AA0-9787-458C-B562-030A8FED9BD5}" type="presParOf" srcId="{D733D47E-AB45-48AA-A8EB-25E5453CCF1D}" destId="{DC0089E2-336E-4819-BCC9-DA12AE362C6E}" srcOrd="21" destOrd="0" presId="urn:microsoft.com/office/officeart/2008/layout/HexagonCluster"/>
    <dgm:cxn modelId="{15C97434-07B5-4D96-A173-635ECB75CFF6}" type="presParOf" srcId="{DC0089E2-336E-4819-BCC9-DA12AE362C6E}" destId="{E9CA0D47-C22F-4ED3-9B8D-AE6F853028FC}" srcOrd="0" destOrd="0" presId="urn:microsoft.com/office/officeart/2008/layout/HexagonCluster"/>
    <dgm:cxn modelId="{9A5C88E1-7B6D-4432-BEE2-82DA338E2792}" type="presParOf" srcId="{D733D47E-AB45-48AA-A8EB-25E5453CCF1D}" destId="{5BABEB69-4C93-4D13-9279-88DEEDDEB9C5}" srcOrd="22" destOrd="0" presId="urn:microsoft.com/office/officeart/2008/layout/HexagonCluster"/>
    <dgm:cxn modelId="{3A8976E8-4716-455C-AAD4-B5302490B4AE}" type="presParOf" srcId="{5BABEB69-4C93-4D13-9279-88DEEDDEB9C5}" destId="{4EC3F4EC-A53D-46EA-8E7C-A29776FCF6B9}" srcOrd="0" destOrd="0" presId="urn:microsoft.com/office/officeart/2008/layout/HexagonCluster"/>
    <dgm:cxn modelId="{2C8C4DC7-A205-4928-ABB3-354E98F28DEB}" type="presParOf" srcId="{D733D47E-AB45-48AA-A8EB-25E5453CCF1D}" destId="{DEB50EBE-0B59-47E3-A7C1-51A5D653E778}" srcOrd="23" destOrd="0" presId="urn:microsoft.com/office/officeart/2008/layout/HexagonCluster"/>
    <dgm:cxn modelId="{F75F1EED-C53B-4FD0-8DEB-BEA2D5F71635}" type="presParOf" srcId="{DEB50EBE-0B59-47E3-A7C1-51A5D653E778}" destId="{2F544B9F-5D42-44BD-967F-F9CA039156C8}" srcOrd="0" destOrd="0" presId="urn:microsoft.com/office/officeart/2008/layout/HexagonCluster"/>
    <dgm:cxn modelId="{34D7D548-1DF5-47A8-9361-89DCE151AFFD}" type="presParOf" srcId="{D733D47E-AB45-48AA-A8EB-25E5453CCF1D}" destId="{873D61D6-4B0C-4B35-A673-9CD6E73BDD8F}" srcOrd="24" destOrd="0" presId="urn:microsoft.com/office/officeart/2008/layout/HexagonCluster"/>
    <dgm:cxn modelId="{87C17480-4152-4133-9596-9A60C30B88A4}" type="presParOf" srcId="{873D61D6-4B0C-4B35-A673-9CD6E73BDD8F}" destId="{872FBB59-77A7-452E-85F1-8E05BAF9463D}" srcOrd="0" destOrd="0" presId="urn:microsoft.com/office/officeart/2008/layout/HexagonCluster"/>
    <dgm:cxn modelId="{EF7B832D-EF88-4864-BCBB-F82114B98795}" type="presParOf" srcId="{D733D47E-AB45-48AA-A8EB-25E5453CCF1D}" destId="{C9343C79-AF41-4A41-8606-341A14358B81}" srcOrd="25" destOrd="0" presId="urn:microsoft.com/office/officeart/2008/layout/HexagonCluster"/>
    <dgm:cxn modelId="{D89E2896-2BD9-4F82-B65C-0C1A507D767B}" type="presParOf" srcId="{C9343C79-AF41-4A41-8606-341A14358B81}" destId="{DEEAF1D9-3512-4958-9583-0CA275514911}" srcOrd="0" destOrd="0" presId="urn:microsoft.com/office/officeart/2008/layout/HexagonCluster"/>
    <dgm:cxn modelId="{2CCC80D8-3407-4F2D-ADCF-9CC203459CE6}" type="presParOf" srcId="{D733D47E-AB45-48AA-A8EB-25E5453CCF1D}" destId="{F5D6876F-5802-4C18-A420-91A132C436AC}" srcOrd="26" destOrd="0" presId="urn:microsoft.com/office/officeart/2008/layout/HexagonCluster"/>
    <dgm:cxn modelId="{85980EEF-8FD5-48A1-9EED-D213B9277ADF}" type="presParOf" srcId="{F5D6876F-5802-4C18-A420-91A132C436AC}" destId="{E12C3B81-BB6E-4A00-8353-2FA6DB29519B}" srcOrd="0" destOrd="0" presId="urn:microsoft.com/office/officeart/2008/layout/HexagonCluster"/>
    <dgm:cxn modelId="{F636C7B4-8638-4870-8CC5-259B651167D4}" type="presParOf" srcId="{D733D47E-AB45-48AA-A8EB-25E5453CCF1D}" destId="{0ADB27B9-383F-4C01-8D75-446C46658CEF}" srcOrd="27" destOrd="0" presId="urn:microsoft.com/office/officeart/2008/layout/HexagonCluster"/>
    <dgm:cxn modelId="{60FC261F-AB4E-4A63-8A2F-BC580D84990F}" type="presParOf" srcId="{0ADB27B9-383F-4C01-8D75-446C46658CEF}" destId="{5FA588D8-B6BB-412A-96D4-B3475C08D22F}" srcOrd="0" destOrd="0" presId="urn:microsoft.com/office/officeart/2008/layout/HexagonCluster"/>
    <dgm:cxn modelId="{7DE2D18E-E324-4DC7-A26C-6AE9F097A3F2}" type="presParOf" srcId="{D733D47E-AB45-48AA-A8EB-25E5453CCF1D}" destId="{D7C6203C-77C4-43A1-8F70-44F9AEE3D78C}" srcOrd="28" destOrd="0" presId="urn:microsoft.com/office/officeart/2008/layout/HexagonCluster"/>
    <dgm:cxn modelId="{67034044-06E4-4747-B292-FBD6BB3A6461}" type="presParOf" srcId="{D7C6203C-77C4-43A1-8F70-44F9AEE3D78C}" destId="{3B6E6376-BB77-4E87-8829-FC7F1D191F68}" srcOrd="0" destOrd="0" presId="urn:microsoft.com/office/officeart/2008/layout/HexagonCluster"/>
    <dgm:cxn modelId="{1FD0F218-A370-4B66-A9E7-8599C673DA58}" type="presParOf" srcId="{D733D47E-AB45-48AA-A8EB-25E5453CCF1D}" destId="{9EF27FE4-315E-45AF-8631-6EAA16118FB7}" srcOrd="29" destOrd="0" presId="urn:microsoft.com/office/officeart/2008/layout/HexagonCluster"/>
    <dgm:cxn modelId="{D9A43389-04A7-4FD2-83F8-91C2AD47F99F}" type="presParOf" srcId="{9EF27FE4-315E-45AF-8631-6EAA16118FB7}" destId="{9E1DA8B7-3070-4878-9900-2C127D5F056E}" srcOrd="0" destOrd="0" presId="urn:microsoft.com/office/officeart/2008/layout/HexagonCluster"/>
    <dgm:cxn modelId="{97EB0430-5939-4EE9-80C6-741A10A3A3C4}" type="presParOf" srcId="{D733D47E-AB45-48AA-A8EB-25E5453CCF1D}" destId="{26C8A775-87ED-4E9D-B1B5-7B89F47E3B8C}" srcOrd="30" destOrd="0" presId="urn:microsoft.com/office/officeart/2008/layout/HexagonCluster"/>
    <dgm:cxn modelId="{42F0B06B-6857-4E36-9B58-9BE6ED5CFBF3}" type="presParOf" srcId="{26C8A775-87ED-4E9D-B1B5-7B89F47E3B8C}" destId="{3A9E867D-DC22-4D5C-ADF6-97A23C753CBD}" srcOrd="0" destOrd="0" presId="urn:microsoft.com/office/officeart/2008/layout/HexagonCluster"/>
    <dgm:cxn modelId="{5E0BDC8D-F159-4EC4-9B0A-7066617BAC8B}" type="presParOf" srcId="{D733D47E-AB45-48AA-A8EB-25E5453CCF1D}" destId="{505D43C2-01C2-4C2C-AD41-8B459612550C}" srcOrd="31" destOrd="0" presId="urn:microsoft.com/office/officeart/2008/layout/HexagonCluster"/>
    <dgm:cxn modelId="{FD62D538-FFE3-4805-8865-F7467A80CE5F}" type="presParOf" srcId="{505D43C2-01C2-4C2C-AD41-8B459612550C}" destId="{70C89D97-AD3F-49B2-81B6-16C4BC037CE7}" srcOrd="0" destOrd="0" presId="urn:microsoft.com/office/officeart/2008/layout/HexagonCluster"/>
    <dgm:cxn modelId="{DE1E74FE-9B6D-4618-AC68-F1B037FB6435}" type="presParOf" srcId="{D733D47E-AB45-48AA-A8EB-25E5453CCF1D}" destId="{9DF2CBA1-3564-46AE-AEE9-03B52D3FEEBB}" srcOrd="32" destOrd="0" presId="urn:microsoft.com/office/officeart/2008/layout/HexagonCluster"/>
    <dgm:cxn modelId="{DC6247BB-DAFB-4758-8C3C-BD1FC1853BB1}" type="presParOf" srcId="{9DF2CBA1-3564-46AE-AEE9-03B52D3FEEBB}" destId="{CED00F41-9039-4428-8ECA-44549BD93084}" srcOrd="0" destOrd="0" presId="urn:microsoft.com/office/officeart/2008/layout/HexagonCluster"/>
    <dgm:cxn modelId="{77FB39BE-59E1-4231-9C3A-7ADA823F700B}" type="presParOf" srcId="{D733D47E-AB45-48AA-A8EB-25E5453CCF1D}" destId="{4A860B6F-5C8E-4AA0-A4F1-F3C17751CBAA}" srcOrd="33" destOrd="0" presId="urn:microsoft.com/office/officeart/2008/layout/HexagonCluster"/>
    <dgm:cxn modelId="{A1FA1B98-3A97-4DDB-B561-DCF58E43908D}" type="presParOf" srcId="{4A860B6F-5C8E-4AA0-A4F1-F3C17751CBAA}" destId="{EC123E25-1D2A-454C-A418-A9DF9960AB78}" srcOrd="0" destOrd="0" presId="urn:microsoft.com/office/officeart/2008/layout/HexagonCluster"/>
    <dgm:cxn modelId="{A5394408-10F4-4BD0-805B-CDF10771446B}" type="presParOf" srcId="{D733D47E-AB45-48AA-A8EB-25E5453CCF1D}" destId="{6EADA34F-1D3F-4D5B-8D90-11B9D6E248EB}" srcOrd="34" destOrd="0" presId="urn:microsoft.com/office/officeart/2008/layout/HexagonCluster"/>
    <dgm:cxn modelId="{7AAF93A3-A8E0-42EF-88F4-4AF431F976BF}" type="presParOf" srcId="{6EADA34F-1D3F-4D5B-8D90-11B9D6E248EB}" destId="{6CE3D5CF-DF27-4AD4-BA1C-18315919FF64}" srcOrd="0" destOrd="0" presId="urn:microsoft.com/office/officeart/2008/layout/HexagonCluster"/>
    <dgm:cxn modelId="{BE11F472-3553-4630-98B1-5BA7B68FA69F}" type="presParOf" srcId="{D733D47E-AB45-48AA-A8EB-25E5453CCF1D}" destId="{A4D8BFF0-657E-4DC8-BA60-0849FE1A97AB}" srcOrd="35" destOrd="0" presId="urn:microsoft.com/office/officeart/2008/layout/HexagonCluster"/>
    <dgm:cxn modelId="{658A1A6C-DEE9-47F0-BDBA-6D16AE9C0FBA}" type="presParOf" srcId="{A4D8BFF0-657E-4DC8-BA60-0849FE1A97AB}" destId="{BC047AD0-49E2-4C3F-AFEF-0A017ED3CEE4}" srcOrd="0" destOrd="0" presId="urn:microsoft.com/office/officeart/2008/layout/HexagonCluster"/>
    <dgm:cxn modelId="{F0319112-93F5-43F3-907F-E78B45F98AE0}" type="presParOf" srcId="{D733D47E-AB45-48AA-A8EB-25E5453CCF1D}" destId="{177CF55E-6961-4DDC-82BD-C885E0C665E2}" srcOrd="36" destOrd="0" presId="urn:microsoft.com/office/officeart/2008/layout/HexagonCluster"/>
    <dgm:cxn modelId="{A7D01F76-B99A-4493-9C43-74064A3AC07E}" type="presParOf" srcId="{177CF55E-6961-4DDC-82BD-C885E0C665E2}" destId="{BEEAA54E-9268-44AD-A0AA-305431E00B6F}" srcOrd="0" destOrd="0" presId="urn:microsoft.com/office/officeart/2008/layout/HexagonCluster"/>
    <dgm:cxn modelId="{1CCD3DD9-DEF5-4C0B-B59D-21D5E018D706}" type="presParOf" srcId="{D733D47E-AB45-48AA-A8EB-25E5453CCF1D}" destId="{0A66A428-261F-4699-8272-F5861F6A4D61}" srcOrd="37" destOrd="0" presId="urn:microsoft.com/office/officeart/2008/layout/HexagonCluster"/>
    <dgm:cxn modelId="{0192F976-5703-48E2-9F4C-3E52C984B59E}" type="presParOf" srcId="{0A66A428-261F-4699-8272-F5861F6A4D61}" destId="{456B5B2F-BCEF-4DA1-A4A8-155A123BFD66}" srcOrd="0" destOrd="0" presId="urn:microsoft.com/office/officeart/2008/layout/HexagonCluster"/>
    <dgm:cxn modelId="{6BD1A45E-7A0A-4084-A13D-5ED4E527FBE6}" type="presParOf" srcId="{D733D47E-AB45-48AA-A8EB-25E5453CCF1D}" destId="{6EEAD284-4900-459B-9101-C439B60C5ACD}" srcOrd="38" destOrd="0" presId="urn:microsoft.com/office/officeart/2008/layout/HexagonCluster"/>
    <dgm:cxn modelId="{42C68238-8923-46F7-A767-D43A9606F9E7}" type="presParOf" srcId="{6EEAD284-4900-459B-9101-C439B60C5ACD}" destId="{4116FD36-CF94-4B38-A171-F2798784713B}" srcOrd="0" destOrd="0" presId="urn:microsoft.com/office/officeart/2008/layout/HexagonCluster"/>
    <dgm:cxn modelId="{FBF69F2E-CE5F-4221-AB28-95F625F40B4C}" type="presParOf" srcId="{D733D47E-AB45-48AA-A8EB-25E5453CCF1D}" destId="{61BA915A-BA6B-43C0-A93E-1BD42EFDF297}" srcOrd="39" destOrd="0" presId="urn:microsoft.com/office/officeart/2008/layout/HexagonCluster"/>
    <dgm:cxn modelId="{151A0F07-E392-4E3E-978D-4FAFFB94F45B}" type="presParOf" srcId="{61BA915A-BA6B-43C0-A93E-1BD42EFDF297}" destId="{DDD69003-549D-4726-A1C0-8CE8CD6D3BC2}" srcOrd="0" destOrd="0" presId="urn:microsoft.com/office/officeart/2008/layout/HexagonCluster"/>
    <dgm:cxn modelId="{EFA15511-F408-48D9-A574-8282F8BC0DFE}" type="presParOf" srcId="{D733D47E-AB45-48AA-A8EB-25E5453CCF1D}" destId="{C02A0D2E-A815-4215-A2B3-57BD80A9236E}" srcOrd="40" destOrd="0" presId="urn:microsoft.com/office/officeart/2008/layout/HexagonCluster"/>
    <dgm:cxn modelId="{0E3FE37D-F1A3-46C4-B4EB-A4F63E719704}" type="presParOf" srcId="{C02A0D2E-A815-4215-A2B3-57BD80A9236E}" destId="{D553ADC6-40D9-4B34-A47F-6F2BBD296ADA}" srcOrd="0" destOrd="0" presId="urn:microsoft.com/office/officeart/2008/layout/HexagonCluster"/>
    <dgm:cxn modelId="{574369B0-4232-4989-AA6B-718300DF0159}" type="presParOf" srcId="{D733D47E-AB45-48AA-A8EB-25E5453CCF1D}" destId="{1D6DFEB2-7FC3-458E-855E-346DA7044981}" srcOrd="41" destOrd="0" presId="urn:microsoft.com/office/officeart/2008/layout/HexagonCluster"/>
    <dgm:cxn modelId="{A541B4A4-4A0C-4B5C-8415-67B52BDED9A7}" type="presParOf" srcId="{1D6DFEB2-7FC3-458E-855E-346DA7044981}" destId="{79C567DE-3672-41ED-90C7-464A5FED9E9B}" srcOrd="0" destOrd="0" presId="urn:microsoft.com/office/officeart/2008/layout/HexagonCluster"/>
    <dgm:cxn modelId="{19A37895-EFC5-4444-8BC3-514728C21927}" type="presParOf" srcId="{D733D47E-AB45-48AA-A8EB-25E5453CCF1D}" destId="{A189218A-9257-47C8-9C0F-C5088FDE0DA0}" srcOrd="42" destOrd="0" presId="urn:microsoft.com/office/officeart/2008/layout/HexagonCluster"/>
    <dgm:cxn modelId="{543A8559-8A0D-44AA-AFF9-495D64B204EA}" type="presParOf" srcId="{A189218A-9257-47C8-9C0F-C5088FDE0DA0}" destId="{23A56E5C-C8A6-40E7-A09A-6AE4ACD99F91}" srcOrd="0" destOrd="0" presId="urn:microsoft.com/office/officeart/2008/layout/HexagonCluster"/>
    <dgm:cxn modelId="{6A98A0F6-BBA9-461F-AFDD-2734B13525BA}" type="presParOf" srcId="{D733D47E-AB45-48AA-A8EB-25E5453CCF1D}" destId="{00278998-D1EB-4827-BC69-A62E84FA123F}" srcOrd="43" destOrd="0" presId="urn:microsoft.com/office/officeart/2008/layout/HexagonCluster"/>
    <dgm:cxn modelId="{620D8438-1794-4F08-A72A-0609971AC156}" type="presParOf" srcId="{00278998-D1EB-4827-BC69-A62E84FA123F}" destId="{806A4963-5A16-4DA4-835F-622248A804B0}" srcOrd="0" destOrd="0" presId="urn:microsoft.com/office/officeart/2008/layout/HexagonCluster"/>
    <dgm:cxn modelId="{3CED4252-CE65-4C62-8D7A-0159D8C507C5}" type="presParOf" srcId="{D733D47E-AB45-48AA-A8EB-25E5453CCF1D}" destId="{BBF28474-55B6-443D-9F98-89247513121C}" srcOrd="44" destOrd="0" presId="urn:microsoft.com/office/officeart/2008/layout/HexagonCluster"/>
    <dgm:cxn modelId="{6092B8A8-B39E-4D57-A101-EB65FB7A82AF}" type="presParOf" srcId="{BBF28474-55B6-443D-9F98-89247513121C}" destId="{6D5ED491-A5C1-4D24-91F3-C34AB01AECF3}" srcOrd="0" destOrd="0" presId="urn:microsoft.com/office/officeart/2008/layout/HexagonCluster"/>
    <dgm:cxn modelId="{2C277872-40AE-46B6-8D80-25A6F7AFB573}" type="presParOf" srcId="{D733D47E-AB45-48AA-A8EB-25E5453CCF1D}" destId="{E4BBD9A6-724E-4DAC-92D7-C4AB02B106B9}" srcOrd="45" destOrd="0" presId="urn:microsoft.com/office/officeart/2008/layout/HexagonCluster"/>
    <dgm:cxn modelId="{A9BC9558-444C-49CC-BA40-C8947A38D182}" type="presParOf" srcId="{E4BBD9A6-724E-4DAC-92D7-C4AB02B106B9}" destId="{46DC1212-C7AD-497A-8119-F88D255F9288}" srcOrd="0" destOrd="0" presId="urn:microsoft.com/office/officeart/2008/layout/HexagonCluster"/>
    <dgm:cxn modelId="{FD15B829-D62E-4F20-B561-D869C818EB63}" type="presParOf" srcId="{D733D47E-AB45-48AA-A8EB-25E5453CCF1D}" destId="{32F7FDA1-2696-4B72-AA0F-1DF72C55A299}" srcOrd="46" destOrd="0" presId="urn:microsoft.com/office/officeart/2008/layout/HexagonCluster"/>
    <dgm:cxn modelId="{B0EB51CA-C155-44F8-BBEB-AE1E5E2BB8C8}" type="presParOf" srcId="{32F7FDA1-2696-4B72-AA0F-1DF72C55A299}" destId="{9CEE070F-5978-4303-909F-94758BF2BDC4}" srcOrd="0" destOrd="0" presId="urn:microsoft.com/office/officeart/2008/layout/HexagonCluster"/>
    <dgm:cxn modelId="{389243B1-3F9E-4D76-9802-2B6E6C7256DB}" type="presParOf" srcId="{D733D47E-AB45-48AA-A8EB-25E5453CCF1D}" destId="{26F10CC2-4B14-47E2-8C9F-46508E5D3FB1}" srcOrd="47" destOrd="0" presId="urn:microsoft.com/office/officeart/2008/layout/HexagonCluster"/>
    <dgm:cxn modelId="{86AFD196-CFBE-4862-9DAB-971642D81CB9}" type="presParOf" srcId="{26F10CC2-4B14-47E2-8C9F-46508E5D3FB1}" destId="{030E73F7-5FEA-4677-90F2-FC541366DA06}"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EE978-B416-40D4-9836-B985BB8941D4}" type="doc">
      <dgm:prSet loTypeId="urn:microsoft.com/office/officeart/2009/3/layout/StepUpProcess" loCatId="process" qsTypeId="urn:microsoft.com/office/officeart/2005/8/quickstyle/3d3" qsCatId="3D" csTypeId="urn:microsoft.com/office/officeart/2005/8/colors/colorful5" csCatId="colorful" phldr="1"/>
      <dgm:spPr/>
      <dgm:t>
        <a:bodyPr/>
        <a:lstStyle/>
        <a:p>
          <a:endParaRPr kumimoji="1" lang="ja-JP" altLang="en-US"/>
        </a:p>
      </dgm:t>
    </dgm:pt>
    <dgm:pt modelId="{A7D99101-583A-464A-BC92-F68D36E1CCB8}">
      <dgm:prSet phldrT="[テキスト]" custT="1"/>
      <dgm:spPr/>
      <dgm:t>
        <a:bodyPr/>
        <a:lstStyle/>
        <a:p>
          <a:r>
            <a:rPr kumimoji="1" lang="ja-JP" altLang="en-US" sz="4800" dirty="0" smtClean="0">
              <a:solidFill>
                <a:srgbClr val="FF0066"/>
              </a:solidFill>
              <a:effectLst>
                <a:outerShdw blurRad="38100" dist="38100" dir="2700000" algn="tl">
                  <a:srgbClr val="000000">
                    <a:alpha val="43137"/>
                  </a:srgbClr>
                </a:outerShdw>
              </a:effectLst>
              <a:latin typeface="HGPｺﾞｼｯｸE" pitchFamily="50" charset="-128"/>
              <a:ea typeface="HGPｺﾞｼｯｸE" pitchFamily="50" charset="-128"/>
            </a:rPr>
            <a:t>就職</a:t>
          </a:r>
          <a:endParaRPr kumimoji="1" lang="ja-JP" altLang="en-US" sz="4800" dirty="0">
            <a:solidFill>
              <a:srgbClr val="FF0066"/>
            </a:solidFill>
            <a:effectLst>
              <a:outerShdw blurRad="38100" dist="38100" dir="2700000" algn="tl">
                <a:srgbClr val="000000">
                  <a:alpha val="43137"/>
                </a:srgbClr>
              </a:outerShdw>
            </a:effectLst>
            <a:latin typeface="HGPｺﾞｼｯｸE" pitchFamily="50" charset="-128"/>
            <a:ea typeface="HGPｺﾞｼｯｸE" pitchFamily="50" charset="-128"/>
          </a:endParaRPr>
        </a:p>
      </dgm:t>
    </dgm:pt>
    <dgm:pt modelId="{C1F7B160-E156-4B85-876B-8B2333DD1730}" type="parTrans" cxnId="{3DC97661-348F-4241-BD7C-8BA0198681C0}">
      <dgm:prSet/>
      <dgm:spPr/>
      <dgm:t>
        <a:bodyPr/>
        <a:lstStyle/>
        <a:p>
          <a:endParaRPr kumimoji="1" lang="ja-JP" altLang="en-US"/>
        </a:p>
      </dgm:t>
    </dgm:pt>
    <dgm:pt modelId="{122357B2-5191-4E0D-92E7-E71223244C94}" type="sibTrans" cxnId="{3DC97661-348F-4241-BD7C-8BA0198681C0}">
      <dgm:prSet/>
      <dgm:spPr/>
      <dgm:t>
        <a:bodyPr/>
        <a:lstStyle/>
        <a:p>
          <a:endParaRPr kumimoji="1" lang="ja-JP" altLang="en-US"/>
        </a:p>
      </dgm:t>
    </dgm:pt>
    <dgm:pt modelId="{14E2E312-AAE0-4F74-8559-E21C8A245F40}">
      <dgm:prSet phldrT="[テキスト]" custT="1"/>
      <dgm:spPr/>
      <dgm:t>
        <a:bodyPr/>
        <a:lstStyle/>
        <a:p>
          <a:r>
            <a:rPr kumimoji="1" lang="ja-JP" altLang="en-US" sz="4800" dirty="0" smtClean="0">
              <a:solidFill>
                <a:srgbClr val="00B050"/>
              </a:solidFill>
              <a:effectLst>
                <a:outerShdw blurRad="38100" dist="38100" dir="2700000" algn="tl">
                  <a:srgbClr val="000000">
                    <a:alpha val="43137"/>
                  </a:srgbClr>
                </a:outerShdw>
              </a:effectLst>
              <a:latin typeface="HGPｺﾞｼｯｸE" pitchFamily="50" charset="-128"/>
              <a:ea typeface="HGPｺﾞｼｯｸE" pitchFamily="50" charset="-128"/>
            </a:rPr>
            <a:t>育児</a:t>
          </a:r>
          <a:endParaRPr kumimoji="1" lang="ja-JP" altLang="en-US" sz="4800" dirty="0">
            <a:solidFill>
              <a:srgbClr val="00B050"/>
            </a:solidFill>
            <a:effectLst>
              <a:outerShdw blurRad="38100" dist="38100" dir="2700000" algn="tl">
                <a:srgbClr val="000000">
                  <a:alpha val="43137"/>
                </a:srgbClr>
              </a:outerShdw>
            </a:effectLst>
            <a:latin typeface="HGPｺﾞｼｯｸE" pitchFamily="50" charset="-128"/>
            <a:ea typeface="HGPｺﾞｼｯｸE" pitchFamily="50" charset="-128"/>
          </a:endParaRPr>
        </a:p>
      </dgm:t>
    </dgm:pt>
    <dgm:pt modelId="{4601085A-F210-4CB3-A185-2DE8DEF9031C}" type="parTrans" cxnId="{1D528489-B4EA-4F19-ABE5-F4A0715E593B}">
      <dgm:prSet/>
      <dgm:spPr/>
      <dgm:t>
        <a:bodyPr/>
        <a:lstStyle/>
        <a:p>
          <a:endParaRPr kumimoji="1" lang="ja-JP" altLang="en-US"/>
        </a:p>
      </dgm:t>
    </dgm:pt>
    <dgm:pt modelId="{CD17D951-9F42-4732-8EA3-DEA0D5D1923A}" type="sibTrans" cxnId="{1D528489-B4EA-4F19-ABE5-F4A0715E593B}">
      <dgm:prSet/>
      <dgm:spPr/>
      <dgm:t>
        <a:bodyPr/>
        <a:lstStyle/>
        <a:p>
          <a:endParaRPr kumimoji="1" lang="ja-JP" altLang="en-US"/>
        </a:p>
      </dgm:t>
    </dgm:pt>
    <dgm:pt modelId="{8142911A-F354-434F-B52F-850D353325E6}">
      <dgm:prSet phldrT="[テキスト]" custT="1"/>
      <dgm:spPr/>
      <dgm:t>
        <a:bodyPr/>
        <a:lstStyle/>
        <a:p>
          <a:r>
            <a:rPr kumimoji="1" lang="ja-JP" altLang="en-US" sz="4800" dirty="0" smtClean="0">
              <a:solidFill>
                <a:schemeClr val="accent6"/>
              </a:solidFill>
              <a:effectLst>
                <a:outerShdw blurRad="38100" dist="38100" dir="2700000" algn="tl">
                  <a:srgbClr val="000000">
                    <a:alpha val="43137"/>
                  </a:srgbClr>
                </a:outerShdw>
              </a:effectLst>
              <a:latin typeface="HGPｺﾞｼｯｸE" pitchFamily="50" charset="-128"/>
              <a:ea typeface="HGPｺﾞｼｯｸE" pitchFamily="50" charset="-128"/>
            </a:rPr>
            <a:t>介護</a:t>
          </a:r>
          <a:endParaRPr kumimoji="1" lang="ja-JP" altLang="en-US" sz="4800" dirty="0">
            <a:solidFill>
              <a:schemeClr val="accent6"/>
            </a:solidFill>
            <a:effectLst>
              <a:outerShdw blurRad="38100" dist="38100" dir="2700000" algn="tl">
                <a:srgbClr val="000000">
                  <a:alpha val="43137"/>
                </a:srgbClr>
              </a:outerShdw>
            </a:effectLst>
            <a:latin typeface="HGPｺﾞｼｯｸE" pitchFamily="50" charset="-128"/>
            <a:ea typeface="HGPｺﾞｼｯｸE" pitchFamily="50" charset="-128"/>
          </a:endParaRPr>
        </a:p>
      </dgm:t>
    </dgm:pt>
    <dgm:pt modelId="{8F0572D2-0636-48A5-9AD5-BFDC068421F9}" type="parTrans" cxnId="{3F3DE5BF-B7E5-4FEB-A44D-D6D761260838}">
      <dgm:prSet/>
      <dgm:spPr/>
      <dgm:t>
        <a:bodyPr/>
        <a:lstStyle/>
        <a:p>
          <a:endParaRPr kumimoji="1" lang="ja-JP" altLang="en-US"/>
        </a:p>
      </dgm:t>
    </dgm:pt>
    <dgm:pt modelId="{EE7664CC-085D-46D0-AFAD-F6AC47325CD7}" type="sibTrans" cxnId="{3F3DE5BF-B7E5-4FEB-A44D-D6D761260838}">
      <dgm:prSet/>
      <dgm:spPr/>
      <dgm:t>
        <a:bodyPr/>
        <a:lstStyle/>
        <a:p>
          <a:endParaRPr kumimoji="1" lang="ja-JP" altLang="en-US"/>
        </a:p>
      </dgm:t>
    </dgm:pt>
    <dgm:pt modelId="{816BAFFD-2CD8-42EA-B9AF-213DB2A78A6A}" type="pres">
      <dgm:prSet presAssocID="{516EE978-B416-40D4-9836-B985BB8941D4}" presName="rootnode" presStyleCnt="0">
        <dgm:presLayoutVars>
          <dgm:chMax/>
          <dgm:chPref/>
          <dgm:dir/>
          <dgm:animLvl val="lvl"/>
        </dgm:presLayoutVars>
      </dgm:prSet>
      <dgm:spPr/>
      <dgm:t>
        <a:bodyPr/>
        <a:lstStyle/>
        <a:p>
          <a:endParaRPr kumimoji="1" lang="ja-JP" altLang="en-US"/>
        </a:p>
      </dgm:t>
    </dgm:pt>
    <dgm:pt modelId="{B5899E82-EF0D-4582-859F-5121170C234E}" type="pres">
      <dgm:prSet presAssocID="{A7D99101-583A-464A-BC92-F68D36E1CCB8}" presName="composite" presStyleCnt="0"/>
      <dgm:spPr/>
    </dgm:pt>
    <dgm:pt modelId="{9899E791-271E-4204-AC46-0067DB5213E8}" type="pres">
      <dgm:prSet presAssocID="{A7D99101-583A-464A-BC92-F68D36E1CCB8}" presName="LShape" presStyleLbl="alignNode1" presStyleIdx="0" presStyleCnt="5"/>
      <dgm:spPr/>
    </dgm:pt>
    <dgm:pt modelId="{BCC70896-2928-4449-9C79-96687E3A31FD}" type="pres">
      <dgm:prSet presAssocID="{A7D99101-583A-464A-BC92-F68D36E1CCB8}" presName="ParentText" presStyleLbl="revTx" presStyleIdx="0" presStyleCnt="3">
        <dgm:presLayoutVars>
          <dgm:chMax val="0"/>
          <dgm:chPref val="0"/>
          <dgm:bulletEnabled val="1"/>
        </dgm:presLayoutVars>
      </dgm:prSet>
      <dgm:spPr/>
      <dgm:t>
        <a:bodyPr/>
        <a:lstStyle/>
        <a:p>
          <a:endParaRPr kumimoji="1" lang="ja-JP" altLang="en-US"/>
        </a:p>
      </dgm:t>
    </dgm:pt>
    <dgm:pt modelId="{A8ED43E5-F1FB-41DD-AB2D-0437AEF0DF97}" type="pres">
      <dgm:prSet presAssocID="{A7D99101-583A-464A-BC92-F68D36E1CCB8}" presName="Triangle" presStyleLbl="alignNode1" presStyleIdx="1" presStyleCnt="5"/>
      <dgm:spPr/>
    </dgm:pt>
    <dgm:pt modelId="{58E0770C-E4F8-477E-B31D-061F0EE18E3D}" type="pres">
      <dgm:prSet presAssocID="{122357B2-5191-4E0D-92E7-E71223244C94}" presName="sibTrans" presStyleCnt="0"/>
      <dgm:spPr/>
    </dgm:pt>
    <dgm:pt modelId="{A78BAAB6-69DB-48B0-87D9-D88CB5C2F778}" type="pres">
      <dgm:prSet presAssocID="{122357B2-5191-4E0D-92E7-E71223244C94}" presName="space" presStyleCnt="0"/>
      <dgm:spPr/>
    </dgm:pt>
    <dgm:pt modelId="{51F6B541-4C91-4B53-B3D0-0489D3AB080C}" type="pres">
      <dgm:prSet presAssocID="{14E2E312-AAE0-4F74-8559-E21C8A245F40}" presName="composite" presStyleCnt="0"/>
      <dgm:spPr/>
    </dgm:pt>
    <dgm:pt modelId="{4994DE04-5F22-4A4A-BE33-B49B8D497AFF}" type="pres">
      <dgm:prSet presAssocID="{14E2E312-AAE0-4F74-8559-E21C8A245F40}" presName="LShape" presStyleLbl="alignNode1" presStyleIdx="2" presStyleCnt="5"/>
      <dgm:spPr/>
    </dgm:pt>
    <dgm:pt modelId="{533109DE-C4E6-489B-8987-7283AC29085A}" type="pres">
      <dgm:prSet presAssocID="{14E2E312-AAE0-4F74-8559-E21C8A245F40}" presName="ParentText" presStyleLbl="revTx" presStyleIdx="1" presStyleCnt="3">
        <dgm:presLayoutVars>
          <dgm:chMax val="0"/>
          <dgm:chPref val="0"/>
          <dgm:bulletEnabled val="1"/>
        </dgm:presLayoutVars>
      </dgm:prSet>
      <dgm:spPr/>
      <dgm:t>
        <a:bodyPr/>
        <a:lstStyle/>
        <a:p>
          <a:endParaRPr kumimoji="1" lang="ja-JP" altLang="en-US"/>
        </a:p>
      </dgm:t>
    </dgm:pt>
    <dgm:pt modelId="{5D723833-2478-438E-B15A-61532A47149E}" type="pres">
      <dgm:prSet presAssocID="{14E2E312-AAE0-4F74-8559-E21C8A245F40}" presName="Triangle" presStyleLbl="alignNode1" presStyleIdx="3" presStyleCnt="5"/>
      <dgm:spPr/>
    </dgm:pt>
    <dgm:pt modelId="{7A93A83C-4A60-4A44-B1F2-FD8F5664AF21}" type="pres">
      <dgm:prSet presAssocID="{CD17D951-9F42-4732-8EA3-DEA0D5D1923A}" presName="sibTrans" presStyleCnt="0"/>
      <dgm:spPr/>
    </dgm:pt>
    <dgm:pt modelId="{6319F665-1B8C-4C89-8459-06D04271D206}" type="pres">
      <dgm:prSet presAssocID="{CD17D951-9F42-4732-8EA3-DEA0D5D1923A}" presName="space" presStyleCnt="0"/>
      <dgm:spPr/>
    </dgm:pt>
    <dgm:pt modelId="{A3D8D0FE-CECD-4C4A-B446-34A6CD68C4F2}" type="pres">
      <dgm:prSet presAssocID="{8142911A-F354-434F-B52F-850D353325E6}" presName="composite" presStyleCnt="0"/>
      <dgm:spPr/>
    </dgm:pt>
    <dgm:pt modelId="{5EB44BD0-C407-4251-AB50-BF5078EED6F4}" type="pres">
      <dgm:prSet presAssocID="{8142911A-F354-434F-B52F-850D353325E6}" presName="LShape" presStyleLbl="alignNode1" presStyleIdx="4" presStyleCnt="5"/>
      <dgm:spPr/>
    </dgm:pt>
    <dgm:pt modelId="{BF733FBA-6338-44E4-8E2A-14EC26DCEDA7}" type="pres">
      <dgm:prSet presAssocID="{8142911A-F354-434F-B52F-850D353325E6}" presName="ParentText" presStyleLbl="revTx" presStyleIdx="2" presStyleCnt="3">
        <dgm:presLayoutVars>
          <dgm:chMax val="0"/>
          <dgm:chPref val="0"/>
          <dgm:bulletEnabled val="1"/>
        </dgm:presLayoutVars>
      </dgm:prSet>
      <dgm:spPr/>
      <dgm:t>
        <a:bodyPr/>
        <a:lstStyle/>
        <a:p>
          <a:endParaRPr kumimoji="1" lang="ja-JP" altLang="en-US"/>
        </a:p>
      </dgm:t>
    </dgm:pt>
  </dgm:ptLst>
  <dgm:cxnLst>
    <dgm:cxn modelId="{C84FB73B-F837-4C5D-9BDA-06AD45AE2CA9}" type="presOf" srcId="{A7D99101-583A-464A-BC92-F68D36E1CCB8}" destId="{BCC70896-2928-4449-9C79-96687E3A31FD}" srcOrd="0" destOrd="0" presId="urn:microsoft.com/office/officeart/2009/3/layout/StepUpProcess"/>
    <dgm:cxn modelId="{3DC97661-348F-4241-BD7C-8BA0198681C0}" srcId="{516EE978-B416-40D4-9836-B985BB8941D4}" destId="{A7D99101-583A-464A-BC92-F68D36E1CCB8}" srcOrd="0" destOrd="0" parTransId="{C1F7B160-E156-4B85-876B-8B2333DD1730}" sibTransId="{122357B2-5191-4E0D-92E7-E71223244C94}"/>
    <dgm:cxn modelId="{E441398D-4D8E-4EC3-A6C8-925EE7EA06A0}" type="presOf" srcId="{8142911A-F354-434F-B52F-850D353325E6}" destId="{BF733FBA-6338-44E4-8E2A-14EC26DCEDA7}" srcOrd="0" destOrd="0" presId="urn:microsoft.com/office/officeart/2009/3/layout/StepUpProcess"/>
    <dgm:cxn modelId="{1D528489-B4EA-4F19-ABE5-F4A0715E593B}" srcId="{516EE978-B416-40D4-9836-B985BB8941D4}" destId="{14E2E312-AAE0-4F74-8559-E21C8A245F40}" srcOrd="1" destOrd="0" parTransId="{4601085A-F210-4CB3-A185-2DE8DEF9031C}" sibTransId="{CD17D951-9F42-4732-8EA3-DEA0D5D1923A}"/>
    <dgm:cxn modelId="{3BF21B5F-11C1-4618-B8F2-CE69C9CB8648}" type="presOf" srcId="{516EE978-B416-40D4-9836-B985BB8941D4}" destId="{816BAFFD-2CD8-42EA-B9AF-213DB2A78A6A}" srcOrd="0" destOrd="0" presId="urn:microsoft.com/office/officeart/2009/3/layout/StepUpProcess"/>
    <dgm:cxn modelId="{3F3DE5BF-B7E5-4FEB-A44D-D6D761260838}" srcId="{516EE978-B416-40D4-9836-B985BB8941D4}" destId="{8142911A-F354-434F-B52F-850D353325E6}" srcOrd="2" destOrd="0" parTransId="{8F0572D2-0636-48A5-9AD5-BFDC068421F9}" sibTransId="{EE7664CC-085D-46D0-AFAD-F6AC47325CD7}"/>
    <dgm:cxn modelId="{55041991-E4D9-4051-A405-5FF913A8E997}" type="presOf" srcId="{14E2E312-AAE0-4F74-8559-E21C8A245F40}" destId="{533109DE-C4E6-489B-8987-7283AC29085A}" srcOrd="0" destOrd="0" presId="urn:microsoft.com/office/officeart/2009/3/layout/StepUpProcess"/>
    <dgm:cxn modelId="{1CB78D15-CEFF-4CC6-815A-785304CC30D6}" type="presParOf" srcId="{816BAFFD-2CD8-42EA-B9AF-213DB2A78A6A}" destId="{B5899E82-EF0D-4582-859F-5121170C234E}" srcOrd="0" destOrd="0" presId="urn:microsoft.com/office/officeart/2009/3/layout/StepUpProcess"/>
    <dgm:cxn modelId="{84245CAF-57AE-457F-98B2-AD05DE6EE015}" type="presParOf" srcId="{B5899E82-EF0D-4582-859F-5121170C234E}" destId="{9899E791-271E-4204-AC46-0067DB5213E8}" srcOrd="0" destOrd="0" presId="urn:microsoft.com/office/officeart/2009/3/layout/StepUpProcess"/>
    <dgm:cxn modelId="{80D8B73A-2E36-484E-98CE-9C32E5CEC41D}" type="presParOf" srcId="{B5899E82-EF0D-4582-859F-5121170C234E}" destId="{BCC70896-2928-4449-9C79-96687E3A31FD}" srcOrd="1" destOrd="0" presId="urn:microsoft.com/office/officeart/2009/3/layout/StepUpProcess"/>
    <dgm:cxn modelId="{D335BB81-5BA7-49DA-BC3B-020825C84372}" type="presParOf" srcId="{B5899E82-EF0D-4582-859F-5121170C234E}" destId="{A8ED43E5-F1FB-41DD-AB2D-0437AEF0DF97}" srcOrd="2" destOrd="0" presId="urn:microsoft.com/office/officeart/2009/3/layout/StepUpProcess"/>
    <dgm:cxn modelId="{F5C37ABD-7744-4C2A-AD42-141C64F22DF3}" type="presParOf" srcId="{816BAFFD-2CD8-42EA-B9AF-213DB2A78A6A}" destId="{58E0770C-E4F8-477E-B31D-061F0EE18E3D}" srcOrd="1" destOrd="0" presId="urn:microsoft.com/office/officeart/2009/3/layout/StepUpProcess"/>
    <dgm:cxn modelId="{C89324EC-13F9-4659-8A18-D59D7B6DD163}" type="presParOf" srcId="{58E0770C-E4F8-477E-B31D-061F0EE18E3D}" destId="{A78BAAB6-69DB-48B0-87D9-D88CB5C2F778}" srcOrd="0" destOrd="0" presId="urn:microsoft.com/office/officeart/2009/3/layout/StepUpProcess"/>
    <dgm:cxn modelId="{A27923EC-42D3-48A6-BE99-D5BABAFB8491}" type="presParOf" srcId="{816BAFFD-2CD8-42EA-B9AF-213DB2A78A6A}" destId="{51F6B541-4C91-4B53-B3D0-0489D3AB080C}" srcOrd="2" destOrd="0" presId="urn:microsoft.com/office/officeart/2009/3/layout/StepUpProcess"/>
    <dgm:cxn modelId="{AE1E4931-0A7D-44B7-A0D3-FFDA0AC5C38F}" type="presParOf" srcId="{51F6B541-4C91-4B53-B3D0-0489D3AB080C}" destId="{4994DE04-5F22-4A4A-BE33-B49B8D497AFF}" srcOrd="0" destOrd="0" presId="urn:microsoft.com/office/officeart/2009/3/layout/StepUpProcess"/>
    <dgm:cxn modelId="{6AF918BF-604F-43C8-AAC3-1E312D809AB3}" type="presParOf" srcId="{51F6B541-4C91-4B53-B3D0-0489D3AB080C}" destId="{533109DE-C4E6-489B-8987-7283AC29085A}" srcOrd="1" destOrd="0" presId="urn:microsoft.com/office/officeart/2009/3/layout/StepUpProcess"/>
    <dgm:cxn modelId="{9B37DB0E-3647-4705-9AA0-2FAFB4F3E875}" type="presParOf" srcId="{51F6B541-4C91-4B53-B3D0-0489D3AB080C}" destId="{5D723833-2478-438E-B15A-61532A47149E}" srcOrd="2" destOrd="0" presId="urn:microsoft.com/office/officeart/2009/3/layout/StepUpProcess"/>
    <dgm:cxn modelId="{32EB7622-0AAC-411E-AA02-90112C282742}" type="presParOf" srcId="{816BAFFD-2CD8-42EA-B9AF-213DB2A78A6A}" destId="{7A93A83C-4A60-4A44-B1F2-FD8F5664AF21}" srcOrd="3" destOrd="0" presId="urn:microsoft.com/office/officeart/2009/3/layout/StepUpProcess"/>
    <dgm:cxn modelId="{5C973A41-DAF4-4227-AB2B-04102EADD33A}" type="presParOf" srcId="{7A93A83C-4A60-4A44-B1F2-FD8F5664AF21}" destId="{6319F665-1B8C-4C89-8459-06D04271D206}" srcOrd="0" destOrd="0" presId="urn:microsoft.com/office/officeart/2009/3/layout/StepUpProcess"/>
    <dgm:cxn modelId="{A93DA75B-5904-4FD4-959B-7E0BC1713064}" type="presParOf" srcId="{816BAFFD-2CD8-42EA-B9AF-213DB2A78A6A}" destId="{A3D8D0FE-CECD-4C4A-B446-34A6CD68C4F2}" srcOrd="4" destOrd="0" presId="urn:microsoft.com/office/officeart/2009/3/layout/StepUpProcess"/>
    <dgm:cxn modelId="{822820BD-F774-4EFF-B5CA-8CE52C40C2BA}" type="presParOf" srcId="{A3D8D0FE-CECD-4C4A-B446-34A6CD68C4F2}" destId="{5EB44BD0-C407-4251-AB50-BF5078EED6F4}" srcOrd="0" destOrd="0" presId="urn:microsoft.com/office/officeart/2009/3/layout/StepUpProcess"/>
    <dgm:cxn modelId="{F8EA6937-3D99-4226-86C3-BCC0F4A9425F}" type="presParOf" srcId="{A3D8D0FE-CECD-4C4A-B446-34A6CD68C4F2}" destId="{BF733FBA-6338-44E4-8E2A-14EC26DCED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1EC194-8B65-4C79-9C8C-F7C3BE93D74B}"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kumimoji="1" lang="ja-JP" altLang="en-US"/>
        </a:p>
      </dgm:t>
    </dgm:pt>
    <dgm:pt modelId="{F68295FB-596E-4011-99CE-DF2514499ED9}">
      <dgm:prSet phldrT="[テキスト]" custT="1"/>
      <dgm:spPr/>
      <dgm:t>
        <a:bodyPr/>
        <a:lstStyle/>
        <a:p>
          <a:r>
            <a:rPr kumimoji="1" lang="ja-JP" altLang="en-US" sz="4800" dirty="0" smtClean="0">
              <a:solidFill>
                <a:schemeClr val="bg1">
                  <a:lumMod val="75000"/>
                  <a:lumOff val="25000"/>
                </a:schemeClr>
              </a:solidFill>
              <a:effectLst>
                <a:outerShdw blurRad="38100" dist="38100" dir="2700000" algn="tl">
                  <a:srgbClr val="000000">
                    <a:alpha val="43137"/>
                  </a:srgbClr>
                </a:outerShdw>
              </a:effectLst>
              <a:latin typeface="HGP明朝E" pitchFamily="18" charset="-128"/>
              <a:ea typeface="HGP明朝E" pitchFamily="18" charset="-128"/>
            </a:rPr>
            <a:t>お金</a:t>
          </a:r>
          <a:endParaRPr kumimoji="1" lang="ja-JP" altLang="en-US" sz="4800" dirty="0">
            <a:solidFill>
              <a:schemeClr val="bg1">
                <a:lumMod val="75000"/>
                <a:lumOff val="25000"/>
              </a:schemeClr>
            </a:solidFill>
            <a:effectLst>
              <a:outerShdw blurRad="38100" dist="38100" dir="2700000" algn="tl">
                <a:srgbClr val="000000">
                  <a:alpha val="43137"/>
                </a:srgbClr>
              </a:outerShdw>
            </a:effectLst>
            <a:latin typeface="HGP明朝E" pitchFamily="18" charset="-128"/>
            <a:ea typeface="HGP明朝E" pitchFamily="18" charset="-128"/>
          </a:endParaRPr>
        </a:p>
      </dgm:t>
    </dgm:pt>
    <dgm:pt modelId="{EB9E7370-84BB-4C23-9119-0EEA57087561}" type="parTrans" cxnId="{20144B7C-C684-4937-8B85-D30CB83DAE59}">
      <dgm:prSet/>
      <dgm:spPr/>
      <dgm:t>
        <a:bodyPr/>
        <a:lstStyle/>
        <a:p>
          <a:endParaRPr kumimoji="1" lang="ja-JP" altLang="en-US"/>
        </a:p>
      </dgm:t>
    </dgm:pt>
    <dgm:pt modelId="{82FEC4F8-E347-4A71-9006-A69A07810721}" type="sibTrans" cxnId="{20144B7C-C684-4937-8B85-D30CB83DAE59}">
      <dgm:prSet/>
      <dgm:spPr/>
      <dgm:t>
        <a:bodyPr/>
        <a:lstStyle/>
        <a:p>
          <a:endParaRPr kumimoji="1" lang="ja-JP" altLang="en-US"/>
        </a:p>
      </dgm:t>
    </dgm:pt>
    <dgm:pt modelId="{27292904-35F5-4756-B659-6F45D1A2AC8F}">
      <dgm:prSet phldrT="[テキスト]" custT="1"/>
      <dgm:spPr/>
      <dgm:t>
        <a:bodyPr/>
        <a:lstStyle/>
        <a:p>
          <a:r>
            <a:rPr kumimoji="1" lang="ja-JP" altLang="en-US" sz="4800" dirty="0" smtClean="0">
              <a:solidFill>
                <a:srgbClr val="FFFF00"/>
              </a:solidFill>
              <a:effectLst>
                <a:outerShdw blurRad="38100" dist="38100" dir="2700000" algn="tl">
                  <a:srgbClr val="000000">
                    <a:alpha val="43137"/>
                  </a:srgbClr>
                </a:outerShdw>
              </a:effectLst>
              <a:latin typeface="HGP明朝E" pitchFamily="18" charset="-128"/>
              <a:ea typeface="HGP明朝E" pitchFamily="18" charset="-128"/>
            </a:rPr>
            <a:t>地域の夢</a:t>
          </a:r>
          <a:endParaRPr kumimoji="1" lang="ja-JP" altLang="en-US" sz="4800" dirty="0">
            <a:solidFill>
              <a:srgbClr val="FFFF00"/>
            </a:solidFill>
            <a:effectLst>
              <a:outerShdw blurRad="38100" dist="38100" dir="2700000" algn="tl">
                <a:srgbClr val="000000">
                  <a:alpha val="43137"/>
                </a:srgbClr>
              </a:outerShdw>
            </a:effectLst>
            <a:latin typeface="HGP明朝E" pitchFamily="18" charset="-128"/>
            <a:ea typeface="HGP明朝E" pitchFamily="18" charset="-128"/>
          </a:endParaRPr>
        </a:p>
      </dgm:t>
    </dgm:pt>
    <dgm:pt modelId="{58088C77-E123-40CD-96D4-05B4882D0576}" type="parTrans" cxnId="{DC9A7359-F517-4BB5-95FE-A7D485573313}">
      <dgm:prSet/>
      <dgm:spPr/>
      <dgm:t>
        <a:bodyPr/>
        <a:lstStyle/>
        <a:p>
          <a:endParaRPr kumimoji="1" lang="ja-JP" altLang="en-US"/>
        </a:p>
      </dgm:t>
    </dgm:pt>
    <dgm:pt modelId="{268E9A3F-953F-4030-ABED-48033907AFA8}" type="sibTrans" cxnId="{DC9A7359-F517-4BB5-95FE-A7D485573313}">
      <dgm:prSet/>
      <dgm:spPr/>
      <dgm:t>
        <a:bodyPr/>
        <a:lstStyle/>
        <a:p>
          <a:endParaRPr kumimoji="1" lang="ja-JP" altLang="en-US"/>
        </a:p>
      </dgm:t>
    </dgm:pt>
    <dgm:pt modelId="{C7D0DBDF-EAB5-47C5-9893-3CBC899C7F53}" type="pres">
      <dgm:prSet presAssocID="{591EC194-8B65-4C79-9C8C-F7C3BE93D74B}" presName="Name0" presStyleCnt="0">
        <dgm:presLayoutVars>
          <dgm:dir/>
          <dgm:animOne val="branch"/>
          <dgm:animLvl val="lvl"/>
        </dgm:presLayoutVars>
      </dgm:prSet>
      <dgm:spPr/>
      <dgm:t>
        <a:bodyPr/>
        <a:lstStyle/>
        <a:p>
          <a:endParaRPr kumimoji="1" lang="ja-JP" altLang="en-US"/>
        </a:p>
      </dgm:t>
    </dgm:pt>
    <dgm:pt modelId="{4FC4046F-D48C-4CE3-87F9-5A42E1FE3D31}" type="pres">
      <dgm:prSet presAssocID="{F68295FB-596E-4011-99CE-DF2514499ED9}" presName="chaos" presStyleCnt="0"/>
      <dgm:spPr/>
    </dgm:pt>
    <dgm:pt modelId="{77EC6F3B-984A-43CA-A821-AE8ECC591905}" type="pres">
      <dgm:prSet presAssocID="{F68295FB-596E-4011-99CE-DF2514499ED9}" presName="parTx1" presStyleLbl="revTx" presStyleIdx="0" presStyleCnt="1"/>
      <dgm:spPr/>
      <dgm:t>
        <a:bodyPr/>
        <a:lstStyle/>
        <a:p>
          <a:endParaRPr kumimoji="1" lang="ja-JP" altLang="en-US"/>
        </a:p>
      </dgm:t>
    </dgm:pt>
    <dgm:pt modelId="{6F83BC2B-B506-4A5F-A3B9-A1D92295291B}" type="pres">
      <dgm:prSet presAssocID="{F68295FB-596E-4011-99CE-DF2514499ED9}" presName="c1" presStyleLbl="node1" presStyleIdx="0" presStyleCnt="19"/>
      <dgm:spPr/>
    </dgm:pt>
    <dgm:pt modelId="{4120FFFD-4DF9-4B20-A884-103669DA65A8}" type="pres">
      <dgm:prSet presAssocID="{F68295FB-596E-4011-99CE-DF2514499ED9}" presName="c2" presStyleLbl="node1" presStyleIdx="1" presStyleCnt="19"/>
      <dgm:spPr/>
    </dgm:pt>
    <dgm:pt modelId="{C7598156-48D1-40B6-83CC-0CE8EB6C5B49}" type="pres">
      <dgm:prSet presAssocID="{F68295FB-596E-4011-99CE-DF2514499ED9}" presName="c3" presStyleLbl="node1" presStyleIdx="2" presStyleCnt="19"/>
      <dgm:spPr/>
    </dgm:pt>
    <dgm:pt modelId="{16842A8B-5F0D-4EF1-AA87-18CAA7383970}" type="pres">
      <dgm:prSet presAssocID="{F68295FB-596E-4011-99CE-DF2514499ED9}" presName="c4" presStyleLbl="node1" presStyleIdx="3" presStyleCnt="19"/>
      <dgm:spPr/>
    </dgm:pt>
    <dgm:pt modelId="{C2E2817F-C1B5-4658-9EF5-986E7A629018}" type="pres">
      <dgm:prSet presAssocID="{F68295FB-596E-4011-99CE-DF2514499ED9}" presName="c5" presStyleLbl="node1" presStyleIdx="4" presStyleCnt="19"/>
      <dgm:spPr/>
    </dgm:pt>
    <dgm:pt modelId="{D6922286-1668-490E-BB9C-87E7131E2BFC}" type="pres">
      <dgm:prSet presAssocID="{F68295FB-596E-4011-99CE-DF2514499ED9}" presName="c6" presStyleLbl="node1" presStyleIdx="5" presStyleCnt="19"/>
      <dgm:spPr/>
    </dgm:pt>
    <dgm:pt modelId="{4E9B29F3-F648-43E2-ADF1-D8A0285D01DA}" type="pres">
      <dgm:prSet presAssocID="{F68295FB-596E-4011-99CE-DF2514499ED9}" presName="c7" presStyleLbl="node1" presStyleIdx="6" presStyleCnt="19"/>
      <dgm:spPr/>
    </dgm:pt>
    <dgm:pt modelId="{1FE4104E-BCBE-43BA-BB7D-987C6D7157AF}" type="pres">
      <dgm:prSet presAssocID="{F68295FB-596E-4011-99CE-DF2514499ED9}" presName="c8" presStyleLbl="node1" presStyleIdx="7" presStyleCnt="19"/>
      <dgm:spPr/>
    </dgm:pt>
    <dgm:pt modelId="{61293F14-43D4-436B-B5F3-E7CC6D1475E5}" type="pres">
      <dgm:prSet presAssocID="{F68295FB-596E-4011-99CE-DF2514499ED9}" presName="c9" presStyleLbl="node1" presStyleIdx="8" presStyleCnt="19"/>
      <dgm:spPr/>
    </dgm:pt>
    <dgm:pt modelId="{572AFE42-F371-4EE0-8CAC-2D112626751B}" type="pres">
      <dgm:prSet presAssocID="{F68295FB-596E-4011-99CE-DF2514499ED9}" presName="c10" presStyleLbl="node1" presStyleIdx="9" presStyleCnt="19"/>
      <dgm:spPr/>
    </dgm:pt>
    <dgm:pt modelId="{4903DAD2-7721-4D7E-BDD7-D5F5B938118C}" type="pres">
      <dgm:prSet presAssocID="{F68295FB-596E-4011-99CE-DF2514499ED9}" presName="c11" presStyleLbl="node1" presStyleIdx="10" presStyleCnt="19"/>
      <dgm:spPr/>
    </dgm:pt>
    <dgm:pt modelId="{ED79B956-6D07-48CD-8BED-D175B66377EF}" type="pres">
      <dgm:prSet presAssocID="{F68295FB-596E-4011-99CE-DF2514499ED9}" presName="c12" presStyleLbl="node1" presStyleIdx="11" presStyleCnt="19"/>
      <dgm:spPr/>
    </dgm:pt>
    <dgm:pt modelId="{8F48A459-935F-4EB7-8FD0-7A9B7408FE7B}" type="pres">
      <dgm:prSet presAssocID="{F68295FB-596E-4011-99CE-DF2514499ED9}" presName="c13" presStyleLbl="node1" presStyleIdx="12" presStyleCnt="19"/>
      <dgm:spPr/>
    </dgm:pt>
    <dgm:pt modelId="{2BDA16E9-1461-4EB1-A271-2525080BFA17}" type="pres">
      <dgm:prSet presAssocID="{F68295FB-596E-4011-99CE-DF2514499ED9}" presName="c14" presStyleLbl="node1" presStyleIdx="13" presStyleCnt="19"/>
      <dgm:spPr/>
    </dgm:pt>
    <dgm:pt modelId="{44F848CA-8B17-4E55-AB43-DE5E17046FB1}" type="pres">
      <dgm:prSet presAssocID="{F68295FB-596E-4011-99CE-DF2514499ED9}" presName="c15" presStyleLbl="node1" presStyleIdx="14" presStyleCnt="19"/>
      <dgm:spPr/>
    </dgm:pt>
    <dgm:pt modelId="{56AFC2E4-E47D-4DF4-9CF9-4FC8A58A6404}" type="pres">
      <dgm:prSet presAssocID="{F68295FB-596E-4011-99CE-DF2514499ED9}" presName="c16" presStyleLbl="node1" presStyleIdx="15" presStyleCnt="19"/>
      <dgm:spPr/>
    </dgm:pt>
    <dgm:pt modelId="{EFA1DE32-BDAD-41F6-A987-5858F07A3275}" type="pres">
      <dgm:prSet presAssocID="{F68295FB-596E-4011-99CE-DF2514499ED9}" presName="c17" presStyleLbl="node1" presStyleIdx="16" presStyleCnt="19"/>
      <dgm:spPr/>
    </dgm:pt>
    <dgm:pt modelId="{ADD020C9-D4D0-46C0-8568-5FC9A5BF1861}" type="pres">
      <dgm:prSet presAssocID="{F68295FB-596E-4011-99CE-DF2514499ED9}" presName="c18" presStyleLbl="node1" presStyleIdx="17" presStyleCnt="19"/>
      <dgm:spPr/>
    </dgm:pt>
    <dgm:pt modelId="{41E8A1AB-6BD4-4379-8A51-514A2A2B10E6}" type="pres">
      <dgm:prSet presAssocID="{82FEC4F8-E347-4A71-9006-A69A07810721}" presName="chevronComposite1" presStyleCnt="0"/>
      <dgm:spPr/>
    </dgm:pt>
    <dgm:pt modelId="{DEC44921-BF54-47BB-BC7E-83FE55CBD207}" type="pres">
      <dgm:prSet presAssocID="{82FEC4F8-E347-4A71-9006-A69A07810721}" presName="chevron1" presStyleLbl="sibTrans2D1" presStyleIdx="0" presStyleCnt="2"/>
      <dgm:spPr/>
    </dgm:pt>
    <dgm:pt modelId="{5A54031D-C4EE-4E7F-A2D4-E476CCAF6F43}" type="pres">
      <dgm:prSet presAssocID="{82FEC4F8-E347-4A71-9006-A69A07810721}" presName="spChevron1" presStyleCnt="0"/>
      <dgm:spPr/>
    </dgm:pt>
    <dgm:pt modelId="{5D1A4008-DA41-405D-9710-3353F829C2C0}" type="pres">
      <dgm:prSet presAssocID="{82FEC4F8-E347-4A71-9006-A69A07810721}" presName="overlap" presStyleCnt="0"/>
      <dgm:spPr/>
    </dgm:pt>
    <dgm:pt modelId="{DD577CDD-496F-4317-86FF-8332A26F6F3C}" type="pres">
      <dgm:prSet presAssocID="{82FEC4F8-E347-4A71-9006-A69A07810721}" presName="chevronComposite2" presStyleCnt="0"/>
      <dgm:spPr/>
    </dgm:pt>
    <dgm:pt modelId="{113BD107-DEDB-421D-922C-F91526BCAFD2}" type="pres">
      <dgm:prSet presAssocID="{82FEC4F8-E347-4A71-9006-A69A07810721}" presName="chevron2" presStyleLbl="sibTrans2D1" presStyleIdx="1" presStyleCnt="2"/>
      <dgm:spPr/>
    </dgm:pt>
    <dgm:pt modelId="{C72D3E9E-CC98-43C6-87D4-7D5B115EE596}" type="pres">
      <dgm:prSet presAssocID="{82FEC4F8-E347-4A71-9006-A69A07810721}" presName="spChevron2" presStyleCnt="0"/>
      <dgm:spPr/>
    </dgm:pt>
    <dgm:pt modelId="{AAA03A95-80EC-4E25-8F6C-406E0A7EED60}" type="pres">
      <dgm:prSet presAssocID="{27292904-35F5-4756-B659-6F45D1A2AC8F}" presName="last" presStyleCnt="0"/>
      <dgm:spPr/>
    </dgm:pt>
    <dgm:pt modelId="{7046D45F-A89E-4F96-A676-ED8FD1A8C826}" type="pres">
      <dgm:prSet presAssocID="{27292904-35F5-4756-B659-6F45D1A2AC8F}" presName="circleTx" presStyleLbl="node1" presStyleIdx="18" presStyleCnt="19"/>
      <dgm:spPr/>
      <dgm:t>
        <a:bodyPr/>
        <a:lstStyle/>
        <a:p>
          <a:endParaRPr kumimoji="1" lang="ja-JP" altLang="en-US"/>
        </a:p>
      </dgm:t>
    </dgm:pt>
    <dgm:pt modelId="{1B2DF968-C9CF-454C-B2B2-B58D9CB333B1}" type="pres">
      <dgm:prSet presAssocID="{27292904-35F5-4756-B659-6F45D1A2AC8F}" presName="spN" presStyleCnt="0"/>
      <dgm:spPr/>
    </dgm:pt>
  </dgm:ptLst>
  <dgm:cxnLst>
    <dgm:cxn modelId="{DC9A7359-F517-4BB5-95FE-A7D485573313}" srcId="{591EC194-8B65-4C79-9C8C-F7C3BE93D74B}" destId="{27292904-35F5-4756-B659-6F45D1A2AC8F}" srcOrd="1" destOrd="0" parTransId="{58088C77-E123-40CD-96D4-05B4882D0576}" sibTransId="{268E9A3F-953F-4030-ABED-48033907AFA8}"/>
    <dgm:cxn modelId="{0BE7EF50-49BC-4667-8E34-344DC664F352}" type="presOf" srcId="{591EC194-8B65-4C79-9C8C-F7C3BE93D74B}" destId="{C7D0DBDF-EAB5-47C5-9893-3CBC899C7F53}" srcOrd="0" destOrd="0" presId="urn:microsoft.com/office/officeart/2009/3/layout/RandomtoResultProcess"/>
    <dgm:cxn modelId="{20144B7C-C684-4937-8B85-D30CB83DAE59}" srcId="{591EC194-8B65-4C79-9C8C-F7C3BE93D74B}" destId="{F68295FB-596E-4011-99CE-DF2514499ED9}" srcOrd="0" destOrd="0" parTransId="{EB9E7370-84BB-4C23-9119-0EEA57087561}" sibTransId="{82FEC4F8-E347-4A71-9006-A69A07810721}"/>
    <dgm:cxn modelId="{F0C2D329-7404-4671-A210-3279F9848924}" type="presOf" srcId="{27292904-35F5-4756-B659-6F45D1A2AC8F}" destId="{7046D45F-A89E-4F96-A676-ED8FD1A8C826}" srcOrd="0" destOrd="0" presId="urn:microsoft.com/office/officeart/2009/3/layout/RandomtoResultProcess"/>
    <dgm:cxn modelId="{B804E692-651A-48FD-93EE-B60BCB4D6346}" type="presOf" srcId="{F68295FB-596E-4011-99CE-DF2514499ED9}" destId="{77EC6F3B-984A-43CA-A821-AE8ECC591905}" srcOrd="0" destOrd="0" presId="urn:microsoft.com/office/officeart/2009/3/layout/RandomtoResultProcess"/>
    <dgm:cxn modelId="{77EDADF9-DDC1-4967-96C3-25D8DD97DBD5}" type="presParOf" srcId="{C7D0DBDF-EAB5-47C5-9893-3CBC899C7F53}" destId="{4FC4046F-D48C-4CE3-87F9-5A42E1FE3D31}" srcOrd="0" destOrd="0" presId="urn:microsoft.com/office/officeart/2009/3/layout/RandomtoResultProcess"/>
    <dgm:cxn modelId="{AA734275-294D-42FB-A811-B8D7020F2210}" type="presParOf" srcId="{4FC4046F-D48C-4CE3-87F9-5A42E1FE3D31}" destId="{77EC6F3B-984A-43CA-A821-AE8ECC591905}" srcOrd="0" destOrd="0" presId="urn:microsoft.com/office/officeart/2009/3/layout/RandomtoResultProcess"/>
    <dgm:cxn modelId="{6F295507-CA66-4B66-91D9-61A9AFBEA93F}" type="presParOf" srcId="{4FC4046F-D48C-4CE3-87F9-5A42E1FE3D31}" destId="{6F83BC2B-B506-4A5F-A3B9-A1D92295291B}" srcOrd="1" destOrd="0" presId="urn:microsoft.com/office/officeart/2009/3/layout/RandomtoResultProcess"/>
    <dgm:cxn modelId="{F869E4B6-60F3-443E-B2FC-BFD270EE9AFA}" type="presParOf" srcId="{4FC4046F-D48C-4CE3-87F9-5A42E1FE3D31}" destId="{4120FFFD-4DF9-4B20-A884-103669DA65A8}" srcOrd="2" destOrd="0" presId="urn:microsoft.com/office/officeart/2009/3/layout/RandomtoResultProcess"/>
    <dgm:cxn modelId="{EDF59424-347B-453F-9051-E4C12CDD9128}" type="presParOf" srcId="{4FC4046F-D48C-4CE3-87F9-5A42E1FE3D31}" destId="{C7598156-48D1-40B6-83CC-0CE8EB6C5B49}" srcOrd="3" destOrd="0" presId="urn:microsoft.com/office/officeart/2009/3/layout/RandomtoResultProcess"/>
    <dgm:cxn modelId="{260D0B77-189F-4EE8-AA93-15EB32D8491B}" type="presParOf" srcId="{4FC4046F-D48C-4CE3-87F9-5A42E1FE3D31}" destId="{16842A8B-5F0D-4EF1-AA87-18CAA7383970}" srcOrd="4" destOrd="0" presId="urn:microsoft.com/office/officeart/2009/3/layout/RandomtoResultProcess"/>
    <dgm:cxn modelId="{AAE83E4A-6E1E-4EFE-836B-AEE12CC516E8}" type="presParOf" srcId="{4FC4046F-D48C-4CE3-87F9-5A42E1FE3D31}" destId="{C2E2817F-C1B5-4658-9EF5-986E7A629018}" srcOrd="5" destOrd="0" presId="urn:microsoft.com/office/officeart/2009/3/layout/RandomtoResultProcess"/>
    <dgm:cxn modelId="{DAF5AE8F-D0E6-4131-B354-BE6BA17306A4}" type="presParOf" srcId="{4FC4046F-D48C-4CE3-87F9-5A42E1FE3D31}" destId="{D6922286-1668-490E-BB9C-87E7131E2BFC}" srcOrd="6" destOrd="0" presId="urn:microsoft.com/office/officeart/2009/3/layout/RandomtoResultProcess"/>
    <dgm:cxn modelId="{D67F5C09-43F0-4355-8226-916FCDD91F46}" type="presParOf" srcId="{4FC4046F-D48C-4CE3-87F9-5A42E1FE3D31}" destId="{4E9B29F3-F648-43E2-ADF1-D8A0285D01DA}" srcOrd="7" destOrd="0" presId="urn:microsoft.com/office/officeart/2009/3/layout/RandomtoResultProcess"/>
    <dgm:cxn modelId="{DE3A2371-52D5-4814-B210-B0695AD49BC6}" type="presParOf" srcId="{4FC4046F-D48C-4CE3-87F9-5A42E1FE3D31}" destId="{1FE4104E-BCBE-43BA-BB7D-987C6D7157AF}" srcOrd="8" destOrd="0" presId="urn:microsoft.com/office/officeart/2009/3/layout/RandomtoResultProcess"/>
    <dgm:cxn modelId="{99EC582B-8D3F-4F36-8241-52653F6A73BF}" type="presParOf" srcId="{4FC4046F-D48C-4CE3-87F9-5A42E1FE3D31}" destId="{61293F14-43D4-436B-B5F3-E7CC6D1475E5}" srcOrd="9" destOrd="0" presId="urn:microsoft.com/office/officeart/2009/3/layout/RandomtoResultProcess"/>
    <dgm:cxn modelId="{1A96651E-9F28-470E-BD14-0A5D6FBA816E}" type="presParOf" srcId="{4FC4046F-D48C-4CE3-87F9-5A42E1FE3D31}" destId="{572AFE42-F371-4EE0-8CAC-2D112626751B}" srcOrd="10" destOrd="0" presId="urn:microsoft.com/office/officeart/2009/3/layout/RandomtoResultProcess"/>
    <dgm:cxn modelId="{B641A8DB-ED68-48EB-9C47-FA1425DF6E90}" type="presParOf" srcId="{4FC4046F-D48C-4CE3-87F9-5A42E1FE3D31}" destId="{4903DAD2-7721-4D7E-BDD7-D5F5B938118C}" srcOrd="11" destOrd="0" presId="urn:microsoft.com/office/officeart/2009/3/layout/RandomtoResultProcess"/>
    <dgm:cxn modelId="{5DB9D0B2-7BCC-4C24-B8FB-79B019FF8918}" type="presParOf" srcId="{4FC4046F-D48C-4CE3-87F9-5A42E1FE3D31}" destId="{ED79B956-6D07-48CD-8BED-D175B66377EF}" srcOrd="12" destOrd="0" presId="urn:microsoft.com/office/officeart/2009/3/layout/RandomtoResultProcess"/>
    <dgm:cxn modelId="{D66CAB56-0282-4827-A9B5-84EC77ACDBFE}" type="presParOf" srcId="{4FC4046F-D48C-4CE3-87F9-5A42E1FE3D31}" destId="{8F48A459-935F-4EB7-8FD0-7A9B7408FE7B}" srcOrd="13" destOrd="0" presId="urn:microsoft.com/office/officeart/2009/3/layout/RandomtoResultProcess"/>
    <dgm:cxn modelId="{BA7E5767-7DED-4761-8AFF-D07CACFB6274}" type="presParOf" srcId="{4FC4046F-D48C-4CE3-87F9-5A42E1FE3D31}" destId="{2BDA16E9-1461-4EB1-A271-2525080BFA17}" srcOrd="14" destOrd="0" presId="urn:microsoft.com/office/officeart/2009/3/layout/RandomtoResultProcess"/>
    <dgm:cxn modelId="{C18C7BB7-2CB0-4CCC-9D35-F3F6312A4C83}" type="presParOf" srcId="{4FC4046F-D48C-4CE3-87F9-5A42E1FE3D31}" destId="{44F848CA-8B17-4E55-AB43-DE5E17046FB1}" srcOrd="15" destOrd="0" presId="urn:microsoft.com/office/officeart/2009/3/layout/RandomtoResultProcess"/>
    <dgm:cxn modelId="{7AB4C78F-2F3E-4E57-A6ED-84699C50CD99}" type="presParOf" srcId="{4FC4046F-D48C-4CE3-87F9-5A42E1FE3D31}" destId="{56AFC2E4-E47D-4DF4-9CF9-4FC8A58A6404}" srcOrd="16" destOrd="0" presId="urn:microsoft.com/office/officeart/2009/3/layout/RandomtoResultProcess"/>
    <dgm:cxn modelId="{5C8778A2-6DFA-42FB-9631-7199F5964DB1}" type="presParOf" srcId="{4FC4046F-D48C-4CE3-87F9-5A42E1FE3D31}" destId="{EFA1DE32-BDAD-41F6-A987-5858F07A3275}" srcOrd="17" destOrd="0" presId="urn:microsoft.com/office/officeart/2009/3/layout/RandomtoResultProcess"/>
    <dgm:cxn modelId="{CE229A76-A25D-4E4F-A5CE-C1D843093D44}" type="presParOf" srcId="{4FC4046F-D48C-4CE3-87F9-5A42E1FE3D31}" destId="{ADD020C9-D4D0-46C0-8568-5FC9A5BF1861}" srcOrd="18" destOrd="0" presId="urn:microsoft.com/office/officeart/2009/3/layout/RandomtoResultProcess"/>
    <dgm:cxn modelId="{6CBBBD42-D58A-45AF-9B8F-A66B70EA883B}" type="presParOf" srcId="{C7D0DBDF-EAB5-47C5-9893-3CBC899C7F53}" destId="{41E8A1AB-6BD4-4379-8A51-514A2A2B10E6}" srcOrd="1" destOrd="0" presId="urn:microsoft.com/office/officeart/2009/3/layout/RandomtoResultProcess"/>
    <dgm:cxn modelId="{04644198-8F76-473C-B909-FC8AD34D7C2C}" type="presParOf" srcId="{41E8A1AB-6BD4-4379-8A51-514A2A2B10E6}" destId="{DEC44921-BF54-47BB-BC7E-83FE55CBD207}" srcOrd="0" destOrd="0" presId="urn:microsoft.com/office/officeart/2009/3/layout/RandomtoResultProcess"/>
    <dgm:cxn modelId="{E67134B9-7260-460D-9FA7-6E9BADC4DFD9}" type="presParOf" srcId="{41E8A1AB-6BD4-4379-8A51-514A2A2B10E6}" destId="{5A54031D-C4EE-4E7F-A2D4-E476CCAF6F43}" srcOrd="1" destOrd="0" presId="urn:microsoft.com/office/officeart/2009/3/layout/RandomtoResultProcess"/>
    <dgm:cxn modelId="{3D8DE469-03A4-47DC-A184-6D693A36B17D}" type="presParOf" srcId="{C7D0DBDF-EAB5-47C5-9893-3CBC899C7F53}" destId="{5D1A4008-DA41-405D-9710-3353F829C2C0}" srcOrd="2" destOrd="0" presId="urn:microsoft.com/office/officeart/2009/3/layout/RandomtoResultProcess"/>
    <dgm:cxn modelId="{A9472B11-2572-48CC-9C57-7F19869D47A5}" type="presParOf" srcId="{C7D0DBDF-EAB5-47C5-9893-3CBC899C7F53}" destId="{DD577CDD-496F-4317-86FF-8332A26F6F3C}" srcOrd="3" destOrd="0" presId="urn:microsoft.com/office/officeart/2009/3/layout/RandomtoResultProcess"/>
    <dgm:cxn modelId="{B54CED4F-FEC6-4658-9811-501D687F8D75}" type="presParOf" srcId="{DD577CDD-496F-4317-86FF-8332A26F6F3C}" destId="{113BD107-DEDB-421D-922C-F91526BCAFD2}" srcOrd="0" destOrd="0" presId="urn:microsoft.com/office/officeart/2009/3/layout/RandomtoResultProcess"/>
    <dgm:cxn modelId="{EEA49F2C-AB02-40B8-98D7-C26B8718AC93}" type="presParOf" srcId="{DD577CDD-496F-4317-86FF-8332A26F6F3C}" destId="{C72D3E9E-CC98-43C6-87D4-7D5B115EE596}" srcOrd="1" destOrd="0" presId="urn:microsoft.com/office/officeart/2009/3/layout/RandomtoResultProcess"/>
    <dgm:cxn modelId="{8B9F505C-3EB8-4C72-A259-F918CFAA6169}" type="presParOf" srcId="{C7D0DBDF-EAB5-47C5-9893-3CBC899C7F53}" destId="{AAA03A95-80EC-4E25-8F6C-406E0A7EED60}" srcOrd="4" destOrd="0" presId="urn:microsoft.com/office/officeart/2009/3/layout/RandomtoResultProcess"/>
    <dgm:cxn modelId="{B9FB3521-9C0D-4418-96AE-9150278B3469}" type="presParOf" srcId="{AAA03A95-80EC-4E25-8F6C-406E0A7EED60}" destId="{7046D45F-A89E-4F96-A676-ED8FD1A8C826}" srcOrd="0" destOrd="0" presId="urn:microsoft.com/office/officeart/2009/3/layout/RandomtoResultProcess"/>
    <dgm:cxn modelId="{98F87597-FBFA-4310-A948-B57E10E600ED}" type="presParOf" srcId="{AAA03A95-80EC-4E25-8F6C-406E0A7EED60}" destId="{1B2DF968-C9CF-454C-B2B2-B58D9CB333B1}"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6A411-5981-4A40-B260-1BEC3113496C}">
      <dsp:nvSpPr>
        <dsp:cNvPr id="0" name=""/>
        <dsp:cNvSpPr/>
      </dsp:nvSpPr>
      <dsp:spPr>
        <a:xfrm>
          <a:off x="1004" y="0"/>
          <a:ext cx="2611933" cy="4281339"/>
        </a:xfrm>
        <a:prstGeom prst="roundRect">
          <a:avLst>
            <a:gd name="adj" fmla="val 10000"/>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kumimoji="1" lang="ja-JP" altLang="en-US" sz="5700" kern="1200" dirty="0" smtClean="0">
              <a:latin typeface="HGP明朝E" panose="02020900000000000000" pitchFamily="18" charset="-128"/>
              <a:ea typeface="HGP明朝E" panose="02020900000000000000" pitchFamily="18" charset="-128"/>
            </a:rPr>
            <a:t>農水省</a:t>
          </a:r>
          <a:endParaRPr kumimoji="1" lang="ja-JP" altLang="en-US" sz="5700" kern="1200" dirty="0">
            <a:latin typeface="HGP明朝E" panose="02020900000000000000" pitchFamily="18" charset="-128"/>
            <a:ea typeface="HGP明朝E" panose="02020900000000000000" pitchFamily="18" charset="-128"/>
          </a:endParaRPr>
        </a:p>
      </dsp:txBody>
      <dsp:txXfrm>
        <a:off x="1004" y="0"/>
        <a:ext cx="2611933" cy="1284401"/>
      </dsp:txXfrm>
    </dsp:sp>
    <dsp:sp modelId="{DB99CD8C-6FD6-4747-9292-FD9DB3B05B15}">
      <dsp:nvSpPr>
        <dsp:cNvPr id="0" name=""/>
        <dsp:cNvSpPr/>
      </dsp:nvSpPr>
      <dsp:spPr>
        <a:xfrm>
          <a:off x="262197" y="1284767"/>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農業基盤整備</a:t>
          </a:r>
          <a:endParaRPr kumimoji="1" lang="en-US" altLang="ja-JP" sz="2500" kern="1200" dirty="0" smtClean="0">
            <a:latin typeface="HGP明朝E" panose="02020900000000000000" pitchFamily="18" charset="-128"/>
            <a:ea typeface="HGP明朝E" panose="02020900000000000000" pitchFamily="18" charset="-128"/>
          </a:endParaRPr>
        </a:p>
      </dsp:txBody>
      <dsp:txXfrm>
        <a:off x="286832" y="1309402"/>
        <a:ext cx="2040276" cy="791841"/>
      </dsp:txXfrm>
    </dsp:sp>
    <dsp:sp modelId="{5ECFAD82-07A5-48E6-8976-BD07D06AAE45}">
      <dsp:nvSpPr>
        <dsp:cNvPr id="0" name=""/>
        <dsp:cNvSpPr/>
      </dsp:nvSpPr>
      <dsp:spPr>
        <a:xfrm>
          <a:off x="262197" y="2255281"/>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農産物直売所</a:t>
          </a:r>
          <a:endParaRPr kumimoji="1" lang="en-US" altLang="ja-JP" sz="2500" kern="1200" dirty="0" smtClean="0">
            <a:latin typeface="HGP明朝E" panose="02020900000000000000" pitchFamily="18" charset="-128"/>
            <a:ea typeface="HGP明朝E" panose="02020900000000000000" pitchFamily="18" charset="-128"/>
          </a:endParaRPr>
        </a:p>
      </dsp:txBody>
      <dsp:txXfrm>
        <a:off x="286832" y="2279916"/>
        <a:ext cx="2040276" cy="791841"/>
      </dsp:txXfrm>
    </dsp:sp>
    <dsp:sp modelId="{E9DD8D42-3B5E-4B21-BD48-E2CB89361551}">
      <dsp:nvSpPr>
        <dsp:cNvPr id="0" name=""/>
        <dsp:cNvSpPr/>
      </dsp:nvSpPr>
      <dsp:spPr>
        <a:xfrm>
          <a:off x="262197" y="3225794"/>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都市農村交流</a:t>
          </a:r>
          <a:endParaRPr kumimoji="1" lang="ja-JP" altLang="en-US" sz="2500" kern="1200" dirty="0">
            <a:latin typeface="HGP明朝E" panose="02020900000000000000" pitchFamily="18" charset="-128"/>
            <a:ea typeface="HGP明朝E" panose="02020900000000000000" pitchFamily="18" charset="-128"/>
          </a:endParaRPr>
        </a:p>
      </dsp:txBody>
      <dsp:txXfrm>
        <a:off x="286832" y="3250429"/>
        <a:ext cx="2040276" cy="791841"/>
      </dsp:txXfrm>
    </dsp:sp>
    <dsp:sp modelId="{9063B33B-A663-4065-A60A-D190C6CC136E}">
      <dsp:nvSpPr>
        <dsp:cNvPr id="0" name=""/>
        <dsp:cNvSpPr/>
      </dsp:nvSpPr>
      <dsp:spPr>
        <a:xfrm>
          <a:off x="2808833" y="0"/>
          <a:ext cx="2611933" cy="4281339"/>
        </a:xfrm>
        <a:prstGeom prst="roundRect">
          <a:avLst>
            <a:gd name="adj" fmla="val 10000"/>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kumimoji="1" lang="ja-JP" altLang="en-US" sz="5700" kern="1200" dirty="0" smtClean="0">
              <a:latin typeface="HGP明朝E" panose="02020900000000000000" pitchFamily="18" charset="-128"/>
              <a:ea typeface="HGP明朝E" panose="02020900000000000000" pitchFamily="18" charset="-128"/>
            </a:rPr>
            <a:t>国交省</a:t>
          </a:r>
          <a:endParaRPr kumimoji="1" lang="ja-JP" altLang="en-US" sz="5700" kern="1200" dirty="0">
            <a:latin typeface="HGP明朝E" panose="02020900000000000000" pitchFamily="18" charset="-128"/>
            <a:ea typeface="HGP明朝E" panose="02020900000000000000" pitchFamily="18" charset="-128"/>
          </a:endParaRPr>
        </a:p>
      </dsp:txBody>
      <dsp:txXfrm>
        <a:off x="2808833" y="0"/>
        <a:ext cx="2611933" cy="1284401"/>
      </dsp:txXfrm>
    </dsp:sp>
    <dsp:sp modelId="{19971C63-E689-48DD-959C-B6FAD3C538AA}">
      <dsp:nvSpPr>
        <dsp:cNvPr id="0" name=""/>
        <dsp:cNvSpPr/>
      </dsp:nvSpPr>
      <dsp:spPr>
        <a:xfrm>
          <a:off x="3070026" y="1284767"/>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社会資本整備</a:t>
          </a:r>
          <a:endParaRPr kumimoji="1" lang="ja-JP" altLang="en-US" sz="2500" kern="1200" dirty="0">
            <a:latin typeface="HGP明朝E" panose="02020900000000000000" pitchFamily="18" charset="-128"/>
            <a:ea typeface="HGP明朝E" panose="02020900000000000000" pitchFamily="18" charset="-128"/>
          </a:endParaRPr>
        </a:p>
      </dsp:txBody>
      <dsp:txXfrm>
        <a:off x="3094661" y="1309402"/>
        <a:ext cx="2040276" cy="791841"/>
      </dsp:txXfrm>
    </dsp:sp>
    <dsp:sp modelId="{18420430-63AD-44FD-BA1D-E1F66F9F5053}">
      <dsp:nvSpPr>
        <dsp:cNvPr id="0" name=""/>
        <dsp:cNvSpPr/>
      </dsp:nvSpPr>
      <dsp:spPr>
        <a:xfrm>
          <a:off x="3070026" y="2255281"/>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道の駅</a:t>
          </a:r>
          <a:endParaRPr kumimoji="1" lang="ja-JP" altLang="en-US" sz="2500" kern="1200" dirty="0">
            <a:latin typeface="HGP明朝E" panose="02020900000000000000" pitchFamily="18" charset="-128"/>
            <a:ea typeface="HGP明朝E" panose="02020900000000000000" pitchFamily="18" charset="-128"/>
          </a:endParaRPr>
        </a:p>
      </dsp:txBody>
      <dsp:txXfrm>
        <a:off x="3094661" y="2279916"/>
        <a:ext cx="2040276" cy="791841"/>
      </dsp:txXfrm>
    </dsp:sp>
    <dsp:sp modelId="{913BD3E8-9F0F-4BBD-B729-FD6BEC7D6CED}">
      <dsp:nvSpPr>
        <dsp:cNvPr id="0" name=""/>
        <dsp:cNvSpPr/>
      </dsp:nvSpPr>
      <dsp:spPr>
        <a:xfrm>
          <a:off x="3070026" y="3225794"/>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観光</a:t>
          </a:r>
          <a:endParaRPr kumimoji="1" lang="ja-JP" altLang="en-US" sz="2500" kern="1200" dirty="0">
            <a:latin typeface="HGP明朝E" panose="02020900000000000000" pitchFamily="18" charset="-128"/>
            <a:ea typeface="HGP明朝E" panose="02020900000000000000" pitchFamily="18" charset="-128"/>
          </a:endParaRPr>
        </a:p>
      </dsp:txBody>
      <dsp:txXfrm>
        <a:off x="3094661" y="3250429"/>
        <a:ext cx="2040276" cy="791841"/>
      </dsp:txXfrm>
    </dsp:sp>
    <dsp:sp modelId="{D1D6ABC1-F32C-4C2F-A098-1256A0B37B15}">
      <dsp:nvSpPr>
        <dsp:cNvPr id="0" name=""/>
        <dsp:cNvSpPr/>
      </dsp:nvSpPr>
      <dsp:spPr>
        <a:xfrm>
          <a:off x="5616661" y="0"/>
          <a:ext cx="2611933" cy="4281339"/>
        </a:xfrm>
        <a:prstGeom prst="roundRect">
          <a:avLst>
            <a:gd name="adj" fmla="val 10000"/>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kumimoji="1" lang="ja-JP" altLang="en-US" sz="5700" kern="1200" dirty="0" smtClean="0">
              <a:latin typeface="HGP明朝E" panose="02020900000000000000" pitchFamily="18" charset="-128"/>
              <a:ea typeface="HGP明朝E" panose="02020900000000000000" pitchFamily="18" charset="-128"/>
            </a:rPr>
            <a:t>総務省</a:t>
          </a:r>
          <a:endParaRPr kumimoji="1" lang="ja-JP" altLang="en-US" sz="5700" kern="1200" dirty="0">
            <a:latin typeface="HGP明朝E" panose="02020900000000000000" pitchFamily="18" charset="-128"/>
            <a:ea typeface="HGP明朝E" panose="02020900000000000000" pitchFamily="18" charset="-128"/>
          </a:endParaRPr>
        </a:p>
      </dsp:txBody>
      <dsp:txXfrm>
        <a:off x="5616661" y="0"/>
        <a:ext cx="2611933" cy="1284401"/>
      </dsp:txXfrm>
    </dsp:sp>
    <dsp:sp modelId="{F2863590-6BEA-4743-AFE8-7CAB48F51425}">
      <dsp:nvSpPr>
        <dsp:cNvPr id="0" name=""/>
        <dsp:cNvSpPr/>
      </dsp:nvSpPr>
      <dsp:spPr>
        <a:xfrm>
          <a:off x="5877855" y="1284767"/>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ＩＴＣ</a:t>
          </a:r>
          <a:endParaRPr kumimoji="1" lang="ja-JP" altLang="en-US" sz="2500" kern="1200" dirty="0">
            <a:latin typeface="HGP明朝E" panose="02020900000000000000" pitchFamily="18" charset="-128"/>
            <a:ea typeface="HGP明朝E" panose="02020900000000000000" pitchFamily="18" charset="-128"/>
          </a:endParaRPr>
        </a:p>
      </dsp:txBody>
      <dsp:txXfrm>
        <a:off x="5902490" y="1309402"/>
        <a:ext cx="2040276" cy="791841"/>
      </dsp:txXfrm>
    </dsp:sp>
    <dsp:sp modelId="{71D10081-14C9-4009-A3D2-E0BE987B2F94}">
      <dsp:nvSpPr>
        <dsp:cNvPr id="0" name=""/>
        <dsp:cNvSpPr/>
      </dsp:nvSpPr>
      <dsp:spPr>
        <a:xfrm>
          <a:off x="5877855" y="2255281"/>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人材派遣</a:t>
          </a:r>
          <a:endParaRPr kumimoji="1" lang="ja-JP" altLang="en-US" sz="2500" kern="1200" dirty="0">
            <a:latin typeface="HGP明朝E" panose="02020900000000000000" pitchFamily="18" charset="-128"/>
            <a:ea typeface="HGP明朝E" panose="02020900000000000000" pitchFamily="18" charset="-128"/>
          </a:endParaRPr>
        </a:p>
      </dsp:txBody>
      <dsp:txXfrm>
        <a:off x="5902490" y="2279916"/>
        <a:ext cx="2040276" cy="791841"/>
      </dsp:txXfrm>
    </dsp:sp>
    <dsp:sp modelId="{A279E4F4-105C-46BA-995E-C141EC3F15CD}">
      <dsp:nvSpPr>
        <dsp:cNvPr id="0" name=""/>
        <dsp:cNvSpPr/>
      </dsp:nvSpPr>
      <dsp:spPr>
        <a:xfrm>
          <a:off x="5877855" y="3225794"/>
          <a:ext cx="2089546" cy="841111"/>
        </a:xfrm>
        <a:prstGeom prst="roundRect">
          <a:avLst>
            <a:gd name="adj" fmla="val 10000"/>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HGP明朝E" panose="02020900000000000000" pitchFamily="18" charset="-128"/>
              <a:ea typeface="HGP明朝E" panose="02020900000000000000" pitchFamily="18" charset="-128"/>
            </a:rPr>
            <a:t>過疎対策</a:t>
          </a:r>
          <a:endParaRPr kumimoji="1" lang="en-US" altLang="ja-JP" sz="2500" kern="1200" dirty="0" smtClean="0">
            <a:latin typeface="HGP明朝E" panose="02020900000000000000" pitchFamily="18" charset="-128"/>
            <a:ea typeface="HGP明朝E" panose="02020900000000000000" pitchFamily="18" charset="-128"/>
          </a:endParaRPr>
        </a:p>
      </dsp:txBody>
      <dsp:txXfrm>
        <a:off x="5902490" y="3250429"/>
        <a:ext cx="2040276" cy="7918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75716-79B6-4524-BDE9-1F85526A11E3}">
      <dsp:nvSpPr>
        <dsp:cNvPr id="0" name=""/>
        <dsp:cNvSpPr/>
      </dsp:nvSpPr>
      <dsp:spPr>
        <a:xfrm rot="2561144">
          <a:off x="2156114" y="2794437"/>
          <a:ext cx="607211" cy="52470"/>
        </a:xfrm>
        <a:custGeom>
          <a:avLst/>
          <a:gdLst/>
          <a:ahLst/>
          <a:cxnLst/>
          <a:rect l="0" t="0" r="0" b="0"/>
          <a:pathLst>
            <a:path>
              <a:moveTo>
                <a:pt x="0" y="26235"/>
              </a:moveTo>
              <a:lnTo>
                <a:pt x="607211" y="26235"/>
              </a:lnTo>
            </a:path>
          </a:pathLst>
        </a:custGeom>
        <a:noFill/>
        <a:ln w="3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6F094-04F6-43F1-95CD-8DA5B24E536F}">
      <dsp:nvSpPr>
        <dsp:cNvPr id="0" name=""/>
        <dsp:cNvSpPr/>
      </dsp:nvSpPr>
      <dsp:spPr>
        <a:xfrm>
          <a:off x="2236544" y="1969760"/>
          <a:ext cx="606991" cy="52470"/>
        </a:xfrm>
        <a:custGeom>
          <a:avLst/>
          <a:gdLst/>
          <a:ahLst/>
          <a:cxnLst/>
          <a:rect l="0" t="0" r="0" b="0"/>
          <a:pathLst>
            <a:path>
              <a:moveTo>
                <a:pt x="0" y="26235"/>
              </a:moveTo>
              <a:lnTo>
                <a:pt x="606991" y="26235"/>
              </a:lnTo>
            </a:path>
          </a:pathLst>
        </a:custGeom>
        <a:noFill/>
        <a:ln w="3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197A4D-A5B2-449E-83EF-C49F88657654}">
      <dsp:nvSpPr>
        <dsp:cNvPr id="0" name=""/>
        <dsp:cNvSpPr/>
      </dsp:nvSpPr>
      <dsp:spPr>
        <a:xfrm rot="19038856">
          <a:off x="2156114" y="1145083"/>
          <a:ext cx="607211" cy="52470"/>
        </a:xfrm>
        <a:custGeom>
          <a:avLst/>
          <a:gdLst/>
          <a:ahLst/>
          <a:cxnLst/>
          <a:rect l="0" t="0" r="0" b="0"/>
          <a:pathLst>
            <a:path>
              <a:moveTo>
                <a:pt x="0" y="26235"/>
              </a:moveTo>
              <a:lnTo>
                <a:pt x="607211" y="26235"/>
              </a:lnTo>
            </a:path>
          </a:pathLst>
        </a:custGeom>
        <a:noFill/>
        <a:ln w="3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B2298-11D8-4F9C-B526-4A7DE92C4050}">
      <dsp:nvSpPr>
        <dsp:cNvPr id="0" name=""/>
        <dsp:cNvSpPr/>
      </dsp:nvSpPr>
      <dsp:spPr>
        <a:xfrm>
          <a:off x="607057" y="1037474"/>
          <a:ext cx="1917043" cy="19170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5F2CF-0881-4364-ABFA-358539A7681B}">
      <dsp:nvSpPr>
        <dsp:cNvPr id="0" name=""/>
        <dsp:cNvSpPr/>
      </dsp:nvSpPr>
      <dsp:spPr>
        <a:xfrm>
          <a:off x="2530538" y="454"/>
          <a:ext cx="1150226" cy="1150226"/>
        </a:xfrm>
        <a:prstGeom prst="ellipse">
          <a:avLst/>
        </a:prstGeom>
        <a:solidFill>
          <a:schemeClr val="accent5">
            <a:hueOff val="5884969"/>
            <a:satOff val="-6285"/>
            <a:lumOff val="-1895"/>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kumimoji="1" lang="ja-JP" altLang="en-US" sz="3000" kern="1200" dirty="0" smtClean="0">
              <a:latin typeface="HGP明朝E" panose="02020900000000000000" pitchFamily="18" charset="-128"/>
              <a:ea typeface="HGP明朝E" panose="02020900000000000000" pitchFamily="18" charset="-128"/>
            </a:rPr>
            <a:t>首長</a:t>
          </a:r>
          <a:endParaRPr kumimoji="1" lang="ja-JP" altLang="en-US" sz="3000" kern="1200" dirty="0">
            <a:latin typeface="HGP明朝E" panose="02020900000000000000" pitchFamily="18" charset="-128"/>
            <a:ea typeface="HGP明朝E" panose="02020900000000000000" pitchFamily="18" charset="-128"/>
          </a:endParaRPr>
        </a:p>
      </dsp:txBody>
      <dsp:txXfrm>
        <a:off x="2698985" y="168901"/>
        <a:ext cx="813332" cy="813332"/>
      </dsp:txXfrm>
    </dsp:sp>
    <dsp:sp modelId="{317D42D6-FFF0-4CF8-BA9B-AF80013B62DA}">
      <dsp:nvSpPr>
        <dsp:cNvPr id="0" name=""/>
        <dsp:cNvSpPr/>
      </dsp:nvSpPr>
      <dsp:spPr>
        <a:xfrm>
          <a:off x="3795787" y="454"/>
          <a:ext cx="1725339" cy="115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solidFill>
                <a:srgbClr val="00B050"/>
              </a:solidFill>
              <a:latin typeface="HGP明朝E" panose="02020900000000000000" pitchFamily="18" charset="-128"/>
              <a:ea typeface="HGP明朝E" panose="02020900000000000000" pitchFamily="18" charset="-128"/>
            </a:rPr>
            <a:t>智頭町</a:t>
          </a:r>
          <a:endParaRPr kumimoji="1" lang="ja-JP" altLang="en-US" sz="2800" kern="1200" dirty="0">
            <a:solidFill>
              <a:srgbClr val="00B050"/>
            </a:solidFill>
            <a:latin typeface="HGP明朝E" panose="02020900000000000000" pitchFamily="18" charset="-128"/>
            <a:ea typeface="HGP明朝E" panose="02020900000000000000" pitchFamily="18" charset="-128"/>
          </a:endParaRPr>
        </a:p>
        <a:p>
          <a:pPr marL="285750" lvl="1" indent="-285750" algn="l" defTabSz="1244600">
            <a:lnSpc>
              <a:spcPct val="90000"/>
            </a:lnSpc>
            <a:spcBef>
              <a:spcPct val="0"/>
            </a:spcBef>
            <a:spcAft>
              <a:spcPct val="15000"/>
            </a:spcAft>
            <a:buChar char="••"/>
          </a:pPr>
          <a:r>
            <a:rPr kumimoji="1" lang="ja-JP" altLang="en-US" sz="2800" kern="1200" dirty="0" smtClean="0">
              <a:solidFill>
                <a:srgbClr val="00B050"/>
              </a:solidFill>
              <a:latin typeface="HGP明朝E" panose="02020900000000000000" pitchFamily="18" charset="-128"/>
              <a:ea typeface="HGP明朝E" panose="02020900000000000000" pitchFamily="18" charset="-128"/>
            </a:rPr>
            <a:t>海士町</a:t>
          </a:r>
          <a:endParaRPr kumimoji="1" lang="ja-JP" altLang="en-US" sz="2800" kern="1200" dirty="0">
            <a:solidFill>
              <a:srgbClr val="00B050"/>
            </a:solidFill>
            <a:latin typeface="HGP明朝E" panose="02020900000000000000" pitchFamily="18" charset="-128"/>
            <a:ea typeface="HGP明朝E" panose="02020900000000000000" pitchFamily="18" charset="-128"/>
          </a:endParaRPr>
        </a:p>
      </dsp:txBody>
      <dsp:txXfrm>
        <a:off x="3795787" y="454"/>
        <a:ext cx="1725339" cy="1150226"/>
      </dsp:txXfrm>
    </dsp:sp>
    <dsp:sp modelId="{D29AE641-6E88-4DB9-8BAE-FB4E3CE61FDE}">
      <dsp:nvSpPr>
        <dsp:cNvPr id="0" name=""/>
        <dsp:cNvSpPr/>
      </dsp:nvSpPr>
      <dsp:spPr>
        <a:xfrm>
          <a:off x="2843536" y="1420882"/>
          <a:ext cx="1258393" cy="1150226"/>
        </a:xfrm>
        <a:prstGeom prst="ellipse">
          <a:avLst/>
        </a:prstGeom>
        <a:solidFill>
          <a:schemeClr val="accent5">
            <a:hueOff val="11769937"/>
            <a:satOff val="-12569"/>
            <a:lumOff val="-3791"/>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kumimoji="1" lang="ja-JP" altLang="en-US" sz="3000" kern="1200" dirty="0" smtClean="0">
              <a:latin typeface="HGP明朝E" panose="02020900000000000000" pitchFamily="18" charset="-128"/>
              <a:ea typeface="HGP明朝E" panose="02020900000000000000" pitchFamily="18" charset="-128"/>
            </a:rPr>
            <a:t>宗教</a:t>
          </a:r>
          <a:endParaRPr kumimoji="1" lang="ja-JP" altLang="en-US" sz="3000" kern="1200" dirty="0">
            <a:latin typeface="HGP明朝E" panose="02020900000000000000" pitchFamily="18" charset="-128"/>
            <a:ea typeface="HGP明朝E" panose="02020900000000000000" pitchFamily="18" charset="-128"/>
          </a:endParaRPr>
        </a:p>
      </dsp:txBody>
      <dsp:txXfrm>
        <a:off x="3027823" y="1589329"/>
        <a:ext cx="889819" cy="813332"/>
      </dsp:txXfrm>
    </dsp:sp>
    <dsp:sp modelId="{8BD348DC-B4E3-48C5-93E9-FB6FC48E0B2B}">
      <dsp:nvSpPr>
        <dsp:cNvPr id="0" name=""/>
        <dsp:cNvSpPr/>
      </dsp:nvSpPr>
      <dsp:spPr>
        <a:xfrm>
          <a:off x="4081744" y="1420882"/>
          <a:ext cx="1887590" cy="115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solidFill>
                <a:srgbClr val="00B0F0"/>
              </a:solidFill>
              <a:latin typeface="HGP明朝E" panose="02020900000000000000" pitchFamily="18" charset="-128"/>
              <a:ea typeface="HGP明朝E" panose="02020900000000000000" pitchFamily="18" charset="-128"/>
            </a:rPr>
            <a:t>ヤマギシ</a:t>
          </a:r>
          <a:endParaRPr kumimoji="1" lang="ja-JP" altLang="en-US" sz="2400" kern="1200" dirty="0">
            <a:solidFill>
              <a:srgbClr val="00B0F0"/>
            </a:solidFill>
            <a:latin typeface="HGP明朝E" panose="02020900000000000000" pitchFamily="18" charset="-128"/>
            <a:ea typeface="HGP明朝E" panose="02020900000000000000" pitchFamily="18" charset="-128"/>
          </a:endParaRPr>
        </a:p>
        <a:p>
          <a:pPr marL="228600" lvl="1" indent="-228600" algn="l" defTabSz="889000">
            <a:lnSpc>
              <a:spcPct val="90000"/>
            </a:lnSpc>
            <a:spcBef>
              <a:spcPct val="0"/>
            </a:spcBef>
            <a:spcAft>
              <a:spcPct val="15000"/>
            </a:spcAft>
            <a:buChar char="••"/>
          </a:pPr>
          <a:r>
            <a:rPr kumimoji="1" lang="ja-JP" altLang="en-US" sz="2000" kern="1200" dirty="0" smtClean="0">
              <a:solidFill>
                <a:srgbClr val="00B0F0"/>
              </a:solidFill>
              <a:latin typeface="HGP明朝E" panose="02020900000000000000" pitchFamily="18" charset="-128"/>
              <a:ea typeface="HGP明朝E" panose="02020900000000000000" pitchFamily="18" charset="-128"/>
            </a:rPr>
            <a:t>赤目自然農塾</a:t>
          </a:r>
          <a:endParaRPr kumimoji="1" lang="ja-JP" altLang="en-US" sz="2000" kern="1200" dirty="0">
            <a:solidFill>
              <a:srgbClr val="00B0F0"/>
            </a:solidFill>
            <a:latin typeface="HGP明朝E" panose="02020900000000000000" pitchFamily="18" charset="-128"/>
            <a:ea typeface="HGP明朝E" panose="02020900000000000000" pitchFamily="18" charset="-128"/>
          </a:endParaRPr>
        </a:p>
      </dsp:txBody>
      <dsp:txXfrm>
        <a:off x="4081744" y="1420882"/>
        <a:ext cx="1887590" cy="1150226"/>
      </dsp:txXfrm>
    </dsp:sp>
    <dsp:sp modelId="{314F4BC5-E863-41CC-8C61-59352809B368}">
      <dsp:nvSpPr>
        <dsp:cNvPr id="0" name=""/>
        <dsp:cNvSpPr/>
      </dsp:nvSpPr>
      <dsp:spPr>
        <a:xfrm>
          <a:off x="2530538" y="2841310"/>
          <a:ext cx="1150226" cy="1150226"/>
        </a:xfrm>
        <a:prstGeom prst="ellipse">
          <a:avLst/>
        </a:prstGeom>
        <a:solidFill>
          <a:schemeClr val="accent5">
            <a:hueOff val="17654905"/>
            <a:satOff val="-18854"/>
            <a:lumOff val="-5686"/>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kumimoji="1" lang="ja-JP" altLang="en-US" sz="3000" kern="1200" dirty="0" smtClean="0">
              <a:latin typeface="HGP明朝E" panose="02020900000000000000" pitchFamily="18" charset="-128"/>
              <a:ea typeface="HGP明朝E" panose="02020900000000000000" pitchFamily="18" charset="-128"/>
            </a:rPr>
            <a:t>民間</a:t>
          </a:r>
          <a:endParaRPr kumimoji="1" lang="ja-JP" altLang="en-US" sz="3000" kern="1200" dirty="0">
            <a:latin typeface="HGP明朝E" panose="02020900000000000000" pitchFamily="18" charset="-128"/>
            <a:ea typeface="HGP明朝E" panose="02020900000000000000" pitchFamily="18" charset="-128"/>
          </a:endParaRPr>
        </a:p>
      </dsp:txBody>
      <dsp:txXfrm>
        <a:off x="2698985" y="3009757"/>
        <a:ext cx="813332" cy="813332"/>
      </dsp:txXfrm>
    </dsp:sp>
    <dsp:sp modelId="{2CB22330-B0F4-4DDA-B4F7-F2BC1696F537}">
      <dsp:nvSpPr>
        <dsp:cNvPr id="0" name=""/>
        <dsp:cNvSpPr/>
      </dsp:nvSpPr>
      <dsp:spPr>
        <a:xfrm>
          <a:off x="3795787" y="2841310"/>
          <a:ext cx="1725339" cy="115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solidFill>
                <a:srgbClr val="FF66FF"/>
              </a:solidFill>
              <a:latin typeface="HGP明朝E" panose="02020900000000000000" pitchFamily="18" charset="-128"/>
              <a:ea typeface="HGP明朝E" panose="02020900000000000000" pitchFamily="18" charset="-128"/>
            </a:rPr>
            <a:t>上勝町</a:t>
          </a:r>
          <a:endParaRPr kumimoji="1" lang="ja-JP" altLang="en-US" sz="2800" kern="1200" dirty="0">
            <a:solidFill>
              <a:srgbClr val="FF66FF"/>
            </a:solidFill>
            <a:latin typeface="HGP明朝E" panose="02020900000000000000" pitchFamily="18" charset="-128"/>
            <a:ea typeface="HGP明朝E" panose="02020900000000000000" pitchFamily="18" charset="-128"/>
          </a:endParaRPr>
        </a:p>
        <a:p>
          <a:pPr marL="285750" lvl="1" indent="-285750" algn="l" defTabSz="1244600">
            <a:lnSpc>
              <a:spcPct val="90000"/>
            </a:lnSpc>
            <a:spcBef>
              <a:spcPct val="0"/>
            </a:spcBef>
            <a:spcAft>
              <a:spcPct val="15000"/>
            </a:spcAft>
            <a:buChar char="••"/>
          </a:pPr>
          <a:r>
            <a:rPr kumimoji="1" lang="ja-JP" altLang="en-US" sz="2800" kern="1200" dirty="0" smtClean="0">
              <a:solidFill>
                <a:srgbClr val="FF66FF"/>
              </a:solidFill>
              <a:latin typeface="HGP明朝E" panose="02020900000000000000" pitchFamily="18" charset="-128"/>
              <a:ea typeface="HGP明朝E" panose="02020900000000000000" pitchFamily="18" charset="-128"/>
            </a:rPr>
            <a:t>檮原村</a:t>
          </a:r>
          <a:endParaRPr kumimoji="1" lang="ja-JP" altLang="en-US" sz="2800" kern="1200" dirty="0">
            <a:solidFill>
              <a:srgbClr val="FF66FF"/>
            </a:solidFill>
            <a:latin typeface="HGP明朝E" panose="02020900000000000000" pitchFamily="18" charset="-128"/>
            <a:ea typeface="HGP明朝E" panose="02020900000000000000" pitchFamily="18" charset="-128"/>
          </a:endParaRPr>
        </a:p>
      </dsp:txBody>
      <dsp:txXfrm>
        <a:off x="3795787" y="2841310"/>
        <a:ext cx="1725339" cy="1150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41C92-BF9E-42FF-B0E1-C12C6C9CA0C1}">
      <dsp:nvSpPr>
        <dsp:cNvPr id="0" name=""/>
        <dsp:cNvSpPr/>
      </dsp:nvSpPr>
      <dsp:spPr>
        <a:xfrm rot="10800000">
          <a:off x="0" y="0"/>
          <a:ext cx="3462536" cy="1340635"/>
        </a:xfrm>
        <a:prstGeom prst="trapezoid">
          <a:avLst>
            <a:gd name="adj" fmla="val 43046"/>
          </a:avLst>
        </a:prstGeom>
        <a:solidFill>
          <a:schemeClr val="accent5"/>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667000">
            <a:lnSpc>
              <a:spcPct val="90000"/>
            </a:lnSpc>
            <a:spcBef>
              <a:spcPct val="0"/>
            </a:spcBef>
            <a:spcAft>
              <a:spcPct val="35000"/>
            </a:spcAft>
          </a:pPr>
          <a:r>
            <a:rPr kumimoji="1" lang="ja-JP" altLang="en-US" sz="6000" b="1" kern="1200" cap="none" spc="0" dirty="0" smtClean="0">
              <a:ln w="11430"/>
              <a:solidFill>
                <a:srgbClr val="FFFF00"/>
              </a:solidFill>
              <a:effectLst>
                <a:outerShdw blurRad="50800" dist="39000" dir="5460000" algn="tl">
                  <a:srgbClr val="000000">
                    <a:alpha val="38000"/>
                  </a:srgbClr>
                </a:outerShdw>
              </a:effectLst>
            </a:rPr>
            <a:t>公助</a:t>
          </a:r>
          <a:endParaRPr kumimoji="1" lang="ja-JP" altLang="en-US" sz="6000" b="1" kern="1200" cap="none" spc="0" dirty="0">
            <a:ln w="11430"/>
            <a:solidFill>
              <a:srgbClr val="FFFF00"/>
            </a:solidFill>
            <a:effectLst>
              <a:outerShdw blurRad="50800" dist="39000" dir="5460000" algn="tl">
                <a:srgbClr val="000000">
                  <a:alpha val="38000"/>
                </a:srgbClr>
              </a:outerShdw>
            </a:effectLst>
          </a:endParaRPr>
        </a:p>
      </dsp:txBody>
      <dsp:txXfrm rot="-10800000">
        <a:off x="605943" y="0"/>
        <a:ext cx="2250648" cy="1340635"/>
      </dsp:txXfrm>
    </dsp:sp>
    <dsp:sp modelId="{B9E30E96-13D8-40F7-877F-4EF81493353B}">
      <dsp:nvSpPr>
        <dsp:cNvPr id="0" name=""/>
        <dsp:cNvSpPr/>
      </dsp:nvSpPr>
      <dsp:spPr>
        <a:xfrm rot="10800000">
          <a:off x="577089" y="1340635"/>
          <a:ext cx="2308357" cy="1340635"/>
        </a:xfrm>
        <a:prstGeom prst="trapezoid">
          <a:avLst>
            <a:gd name="adj" fmla="val 43046"/>
          </a:avLst>
        </a:prstGeom>
        <a:solidFill>
          <a:srgbClr val="00B050"/>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kumimoji="1" lang="ja-JP" altLang="en-US" sz="4000" b="1" kern="1200" cap="none" spc="0" dirty="0" smtClean="0">
              <a:ln w="11430"/>
              <a:solidFill>
                <a:schemeClr val="bg2">
                  <a:lumMod val="40000"/>
                  <a:lumOff val="60000"/>
                </a:schemeClr>
              </a:solidFill>
              <a:effectLst>
                <a:outerShdw blurRad="50800" dist="39000" dir="5460000" algn="tl">
                  <a:srgbClr val="000000">
                    <a:alpha val="38000"/>
                  </a:srgbClr>
                </a:outerShdw>
              </a:effectLst>
            </a:rPr>
            <a:t>共助</a:t>
          </a:r>
          <a:endParaRPr kumimoji="1" lang="ja-JP" altLang="en-US" sz="4000" b="1" kern="1200" cap="none" spc="0" dirty="0">
            <a:ln w="11430"/>
            <a:solidFill>
              <a:schemeClr val="bg2">
                <a:lumMod val="40000"/>
                <a:lumOff val="60000"/>
              </a:schemeClr>
            </a:solidFill>
            <a:effectLst>
              <a:outerShdw blurRad="50800" dist="39000" dir="5460000" algn="tl">
                <a:srgbClr val="000000">
                  <a:alpha val="38000"/>
                </a:srgbClr>
              </a:outerShdw>
            </a:effectLst>
          </a:endParaRPr>
        </a:p>
      </dsp:txBody>
      <dsp:txXfrm rot="-10800000">
        <a:off x="981051" y="1340635"/>
        <a:ext cx="1500432" cy="1340635"/>
      </dsp:txXfrm>
    </dsp:sp>
    <dsp:sp modelId="{F11CEE22-1008-4012-A033-87F6CA51B4BC}">
      <dsp:nvSpPr>
        <dsp:cNvPr id="0" name=""/>
        <dsp:cNvSpPr/>
      </dsp:nvSpPr>
      <dsp:spPr>
        <a:xfrm rot="10800000">
          <a:off x="1154178" y="2681271"/>
          <a:ext cx="1154178" cy="1340635"/>
        </a:xfrm>
        <a:prstGeom prst="trapezoid">
          <a:avLst>
            <a:gd name="adj" fmla="val 50000"/>
          </a:avLst>
        </a:prstGeom>
        <a:solidFill>
          <a:schemeClr val="accent6"/>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kumimoji="1" lang="ja-JP" altLang="en-US" sz="4000" b="1" kern="1200" cap="none" spc="0" dirty="0" smtClean="0">
              <a:ln w="11430"/>
              <a:solidFill>
                <a:srgbClr val="00FFFF"/>
              </a:solidFill>
              <a:effectLst>
                <a:outerShdw blurRad="50800" dist="39000" dir="5460000" algn="tl">
                  <a:srgbClr val="000000">
                    <a:alpha val="38000"/>
                  </a:srgbClr>
                </a:outerShdw>
              </a:effectLst>
            </a:rPr>
            <a:t>自助</a:t>
          </a:r>
          <a:endParaRPr kumimoji="1" lang="ja-JP" altLang="en-US" sz="4000" b="1" kern="1200" cap="none" spc="0" dirty="0">
            <a:ln w="11430"/>
            <a:solidFill>
              <a:srgbClr val="00FFFF"/>
            </a:solidFill>
            <a:effectLst>
              <a:outerShdw blurRad="50800" dist="39000" dir="5460000" algn="tl">
                <a:srgbClr val="000000">
                  <a:alpha val="38000"/>
                </a:srgbClr>
              </a:outerShdw>
            </a:effectLst>
          </a:endParaRPr>
        </a:p>
      </dsp:txBody>
      <dsp:txXfrm rot="-10800000">
        <a:off x="1154178" y="2681271"/>
        <a:ext cx="1154178" cy="1340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69FFA-647E-43CF-AD21-DB0E7F93C250}">
      <dsp:nvSpPr>
        <dsp:cNvPr id="0" name=""/>
        <dsp:cNvSpPr/>
      </dsp:nvSpPr>
      <dsp:spPr>
        <a:xfrm>
          <a:off x="1250189" y="0"/>
          <a:ext cx="1250189" cy="1364638"/>
        </a:xfrm>
        <a:prstGeom prst="trapezoid">
          <a:avLst>
            <a:gd name="adj" fmla="val 50000"/>
          </a:avLst>
        </a:prstGeom>
        <a:solidFill>
          <a:schemeClr val="accent5"/>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kumimoji="1" lang="ja-JP" altLang="en-US" sz="4000" b="1" kern="1200" cap="none" spc="0" dirty="0" smtClean="0">
              <a:ln w="11430"/>
              <a:solidFill>
                <a:srgbClr val="00FFFF"/>
              </a:solidFill>
              <a:effectLst>
                <a:outerShdw blurRad="50800" dist="39000" dir="5460000" algn="tl">
                  <a:srgbClr val="000000">
                    <a:alpha val="38000"/>
                  </a:srgbClr>
                </a:outerShdw>
              </a:effectLst>
            </a:rPr>
            <a:t>公助</a:t>
          </a:r>
          <a:endParaRPr kumimoji="1" lang="ja-JP" altLang="en-US" sz="4000" b="1" kern="1200" cap="none" spc="0" dirty="0">
            <a:ln w="11430"/>
            <a:solidFill>
              <a:srgbClr val="00FFFF"/>
            </a:solidFill>
            <a:effectLst>
              <a:outerShdw blurRad="50800" dist="39000" dir="5460000" algn="tl">
                <a:srgbClr val="000000">
                  <a:alpha val="38000"/>
                </a:srgbClr>
              </a:outerShdw>
            </a:effectLst>
          </a:endParaRPr>
        </a:p>
      </dsp:txBody>
      <dsp:txXfrm>
        <a:off x="1250189" y="0"/>
        <a:ext cx="1250189" cy="1364638"/>
      </dsp:txXfrm>
    </dsp:sp>
    <dsp:sp modelId="{128794BF-9731-440D-ACCA-49E9AB9F9763}">
      <dsp:nvSpPr>
        <dsp:cNvPr id="0" name=""/>
        <dsp:cNvSpPr/>
      </dsp:nvSpPr>
      <dsp:spPr>
        <a:xfrm>
          <a:off x="625094" y="1364638"/>
          <a:ext cx="2500378" cy="1364638"/>
        </a:xfrm>
        <a:prstGeom prst="trapezoid">
          <a:avLst>
            <a:gd name="adj" fmla="val 45807"/>
          </a:avLst>
        </a:prstGeom>
        <a:solidFill>
          <a:srgbClr val="00B050"/>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a:lnSpc>
              <a:spcPct val="90000"/>
            </a:lnSpc>
            <a:spcBef>
              <a:spcPct val="0"/>
            </a:spcBef>
            <a:spcAft>
              <a:spcPct val="35000"/>
            </a:spcAft>
          </a:pPr>
          <a:r>
            <a:rPr kumimoji="1" lang="ja-JP" altLang="en-US" sz="4000" b="1" kern="1200" cap="none" spc="0" dirty="0" smtClean="0">
              <a:ln w="11430"/>
              <a:solidFill>
                <a:schemeClr val="accent5">
                  <a:lumMod val="60000"/>
                  <a:lumOff val="40000"/>
                </a:schemeClr>
              </a:solidFill>
              <a:effectLst>
                <a:outerShdw blurRad="50800" dist="39000" dir="5460000" algn="tl">
                  <a:srgbClr val="000000">
                    <a:alpha val="38000"/>
                  </a:srgbClr>
                </a:outerShdw>
              </a:effectLst>
            </a:rPr>
            <a:t>共助</a:t>
          </a:r>
          <a:endParaRPr kumimoji="1" lang="ja-JP" altLang="en-US" sz="4000" b="1" kern="1200" cap="none" spc="0" dirty="0">
            <a:ln w="11430"/>
            <a:solidFill>
              <a:schemeClr val="accent5">
                <a:lumMod val="60000"/>
                <a:lumOff val="40000"/>
              </a:schemeClr>
            </a:solidFill>
            <a:effectLst>
              <a:outerShdw blurRad="50800" dist="39000" dir="5460000" algn="tl">
                <a:srgbClr val="000000">
                  <a:alpha val="38000"/>
                </a:srgbClr>
              </a:outerShdw>
            </a:effectLst>
          </a:endParaRPr>
        </a:p>
      </dsp:txBody>
      <dsp:txXfrm>
        <a:off x="1062660" y="1364638"/>
        <a:ext cx="1625246" cy="1364638"/>
      </dsp:txXfrm>
    </dsp:sp>
    <dsp:sp modelId="{392F642C-A521-4AAA-993A-637BA06C99FB}">
      <dsp:nvSpPr>
        <dsp:cNvPr id="0" name=""/>
        <dsp:cNvSpPr/>
      </dsp:nvSpPr>
      <dsp:spPr>
        <a:xfrm>
          <a:off x="0" y="2729276"/>
          <a:ext cx="3750567" cy="1364638"/>
        </a:xfrm>
        <a:prstGeom prst="trapezoid">
          <a:avLst>
            <a:gd name="adj" fmla="val 45807"/>
          </a:avLst>
        </a:prstGeom>
        <a:solidFill>
          <a:schemeClr val="accent6"/>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667000">
            <a:lnSpc>
              <a:spcPct val="90000"/>
            </a:lnSpc>
            <a:spcBef>
              <a:spcPct val="0"/>
            </a:spcBef>
            <a:spcAft>
              <a:spcPct val="35000"/>
            </a:spcAft>
          </a:pPr>
          <a:r>
            <a:rPr kumimoji="1" lang="ja-JP" altLang="en-US" sz="6000" b="1" kern="1200" cap="none" spc="0" dirty="0" smtClean="0">
              <a:ln w="11430"/>
              <a:solidFill>
                <a:srgbClr val="FFFF00"/>
              </a:solidFill>
              <a:effectLst>
                <a:outerShdw blurRad="50800" dist="39000" dir="5460000" algn="tl">
                  <a:srgbClr val="000000">
                    <a:alpha val="38000"/>
                  </a:srgbClr>
                </a:outerShdw>
              </a:effectLst>
            </a:rPr>
            <a:t>自助</a:t>
          </a:r>
          <a:endParaRPr kumimoji="1" lang="ja-JP" altLang="en-US" sz="6000" b="1" kern="1200" cap="none" spc="0" dirty="0">
            <a:ln w="11430"/>
            <a:solidFill>
              <a:srgbClr val="FFFF00"/>
            </a:solidFill>
            <a:effectLst>
              <a:outerShdw blurRad="50800" dist="39000" dir="5460000" algn="tl">
                <a:srgbClr val="000000">
                  <a:alpha val="38000"/>
                </a:srgbClr>
              </a:outerShdw>
            </a:effectLst>
          </a:endParaRPr>
        </a:p>
      </dsp:txBody>
      <dsp:txXfrm>
        <a:off x="656349" y="2729276"/>
        <a:ext cx="2437869" cy="1364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4A9B-60C8-4FFA-BCA1-88AF49607FF5}">
      <dsp:nvSpPr>
        <dsp:cNvPr id="0" name=""/>
        <dsp:cNvSpPr/>
      </dsp:nvSpPr>
      <dsp:spPr>
        <a:xfrm>
          <a:off x="0" y="831"/>
          <a:ext cx="5328591" cy="1023165"/>
        </a:xfrm>
        <a:prstGeom prst="roundRect">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kumimoji="1" lang="ja-JP" altLang="en-US" sz="3600" kern="1200" dirty="0" smtClean="0"/>
            <a:t>販売価格　９００円</a:t>
          </a:r>
          <a:r>
            <a:rPr kumimoji="1" lang="en-US" altLang="ja-JP" sz="3600" kern="1200" dirty="0" smtClean="0"/>
            <a:t>/kg</a:t>
          </a:r>
          <a:endParaRPr kumimoji="1" lang="ja-JP" altLang="en-US" sz="3600" kern="1200" dirty="0"/>
        </a:p>
      </dsp:txBody>
      <dsp:txXfrm>
        <a:off x="49947" y="50778"/>
        <a:ext cx="5228697" cy="923271"/>
      </dsp:txXfrm>
    </dsp:sp>
    <dsp:sp modelId="{3D765651-5C69-4A07-BE99-38FAA0EC8929}">
      <dsp:nvSpPr>
        <dsp:cNvPr id="0" name=""/>
        <dsp:cNvSpPr/>
      </dsp:nvSpPr>
      <dsp:spPr>
        <a:xfrm>
          <a:off x="0" y="1023996"/>
          <a:ext cx="5328591"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83" tIns="45720" rIns="256032" bIns="45720" numCol="1" spcCol="1270" anchor="t" anchorCtr="0">
          <a:noAutofit/>
        </a:bodyPr>
        <a:lstStyle/>
        <a:p>
          <a:pPr marL="285750" lvl="1" indent="-285750" algn="l" defTabSz="1600200">
            <a:lnSpc>
              <a:spcPct val="90000"/>
            </a:lnSpc>
            <a:spcBef>
              <a:spcPct val="0"/>
            </a:spcBef>
            <a:spcAft>
              <a:spcPct val="20000"/>
            </a:spcAft>
            <a:buChar char="••"/>
          </a:pPr>
          <a:r>
            <a:rPr kumimoji="1" lang="ja-JP" altLang="en-US" sz="3600" kern="1200" dirty="0" smtClean="0">
              <a:solidFill>
                <a:schemeClr val="bg1">
                  <a:lumMod val="75000"/>
                  <a:lumOff val="25000"/>
                </a:schemeClr>
              </a:solidFill>
            </a:rPr>
            <a:t>収益計算より算出</a:t>
          </a:r>
          <a:endParaRPr kumimoji="1" lang="ja-JP" altLang="en-US" sz="3600" kern="1200" dirty="0">
            <a:solidFill>
              <a:schemeClr val="bg1">
                <a:lumMod val="75000"/>
                <a:lumOff val="25000"/>
              </a:schemeClr>
            </a:solidFill>
          </a:endParaRPr>
        </a:p>
      </dsp:txBody>
      <dsp:txXfrm>
        <a:off x="0" y="1023996"/>
        <a:ext cx="5328591" cy="877680"/>
      </dsp:txXfrm>
    </dsp:sp>
    <dsp:sp modelId="{197EC067-BA94-4BE4-9636-DEBF97F64461}">
      <dsp:nvSpPr>
        <dsp:cNvPr id="0" name=""/>
        <dsp:cNvSpPr/>
      </dsp:nvSpPr>
      <dsp:spPr>
        <a:xfrm>
          <a:off x="0" y="1872212"/>
          <a:ext cx="5328591" cy="1023165"/>
        </a:xfrm>
        <a:prstGeom prst="roundRect">
          <a:avLst/>
        </a:prstGeom>
        <a:solidFill>
          <a:schemeClr val="accent1">
            <a:hueOff val="0"/>
            <a:satOff val="0"/>
            <a:lumOff val="0"/>
            <a:alphaOff val="0"/>
          </a:schemeClr>
        </a:solidFill>
        <a:ln>
          <a:noFill/>
        </a:ln>
        <a:effectLst>
          <a:outerShdw blurRad="50800" dist="50800" dir="5400000" algn="tl" rotWithShape="0">
            <a:srgbClr val="000000">
              <a:alpha val="65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kumimoji="1" lang="ja-JP" altLang="en-US" sz="4000" kern="1200" dirty="0" smtClean="0"/>
            <a:t>固定客　２００人</a:t>
          </a:r>
          <a:endParaRPr kumimoji="1" lang="ja-JP" altLang="en-US" sz="4000" kern="1200" dirty="0"/>
        </a:p>
      </dsp:txBody>
      <dsp:txXfrm>
        <a:off x="49947" y="1922159"/>
        <a:ext cx="5228697" cy="923271"/>
      </dsp:txXfrm>
    </dsp:sp>
    <dsp:sp modelId="{AEC5FF81-1B5F-4AD6-976B-694E5D069A57}">
      <dsp:nvSpPr>
        <dsp:cNvPr id="0" name=""/>
        <dsp:cNvSpPr/>
      </dsp:nvSpPr>
      <dsp:spPr>
        <a:xfrm>
          <a:off x="0" y="2924841"/>
          <a:ext cx="5328591"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83"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altLang="ja-JP" sz="3200" kern="1200" dirty="0" smtClean="0">
              <a:solidFill>
                <a:schemeClr val="bg1">
                  <a:lumMod val="75000"/>
                  <a:lumOff val="25000"/>
                </a:schemeClr>
              </a:solidFill>
            </a:rPr>
            <a:t>3ha×4,000kg/ha÷60kg/y</a:t>
          </a:r>
          <a:endParaRPr kumimoji="1" lang="ja-JP" altLang="en-US" sz="3200" kern="1200" dirty="0">
            <a:solidFill>
              <a:schemeClr val="bg1">
                <a:lumMod val="75000"/>
                <a:lumOff val="25000"/>
              </a:schemeClr>
            </a:solidFill>
          </a:endParaRPr>
        </a:p>
      </dsp:txBody>
      <dsp:txXfrm>
        <a:off x="0" y="2924841"/>
        <a:ext cx="5328591" cy="877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B6EE6-3811-451F-B474-02CB53A4C549}">
      <dsp:nvSpPr>
        <dsp:cNvPr id="0" name=""/>
        <dsp:cNvSpPr/>
      </dsp:nvSpPr>
      <dsp:spPr>
        <a:xfrm>
          <a:off x="4673306" y="665363"/>
          <a:ext cx="1339812" cy="1339812"/>
        </a:xfrm>
        <a:prstGeom prst="ellipse">
          <a:avLst/>
        </a:prstGeom>
        <a:solidFill>
          <a:srgbClr val="00B0F0">
            <a:alpha val="70000"/>
          </a:srgbClr>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kumimoji="1" lang="ja-JP" altLang="en-US" sz="3300" b="1" kern="1200" dirty="0" smtClean="0">
              <a:solidFill>
                <a:schemeClr val="tx1">
                  <a:lumMod val="95000"/>
                  <a:lumOff val="5000"/>
                </a:schemeClr>
              </a:solidFill>
              <a:effectLst>
                <a:outerShdw blurRad="38100" dist="38100" dir="2700000" algn="tl">
                  <a:srgbClr val="000000">
                    <a:alpha val="43137"/>
                  </a:srgbClr>
                </a:outerShdw>
              </a:effectLst>
            </a:rPr>
            <a:t>環境</a:t>
          </a:r>
          <a:endParaRPr kumimoji="1" lang="ja-JP" altLang="en-US" sz="3300" b="1" kern="1200" dirty="0">
            <a:solidFill>
              <a:schemeClr val="tx1">
                <a:lumMod val="95000"/>
                <a:lumOff val="5000"/>
              </a:schemeClr>
            </a:solidFill>
            <a:effectLst>
              <a:outerShdw blurRad="38100" dist="38100" dir="2700000" algn="tl">
                <a:srgbClr val="000000">
                  <a:alpha val="43137"/>
                </a:srgbClr>
              </a:outerShdw>
            </a:effectLst>
          </a:endParaRPr>
        </a:p>
      </dsp:txBody>
      <dsp:txXfrm>
        <a:off x="4869517" y="861574"/>
        <a:ext cx="947390" cy="947390"/>
      </dsp:txXfrm>
    </dsp:sp>
    <dsp:sp modelId="{A2C81B83-7692-4EB5-877E-086ADD127963}">
      <dsp:nvSpPr>
        <dsp:cNvPr id="0" name=""/>
        <dsp:cNvSpPr/>
      </dsp:nvSpPr>
      <dsp:spPr>
        <a:xfrm>
          <a:off x="3760869" y="933720"/>
          <a:ext cx="777091" cy="777091"/>
        </a:xfrm>
        <a:prstGeom prst="mathPlus">
          <a:avLst/>
        </a:prstGeom>
        <a:solidFill>
          <a:schemeClr val="bg1">
            <a:lumMod val="50000"/>
          </a:schemeClr>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3863872" y="1230880"/>
        <a:ext cx="571085" cy="182771"/>
      </dsp:txXfrm>
    </dsp:sp>
    <dsp:sp modelId="{9F96C72F-73FF-4F01-8CF2-600196CB4BB2}">
      <dsp:nvSpPr>
        <dsp:cNvPr id="0" name=""/>
        <dsp:cNvSpPr/>
      </dsp:nvSpPr>
      <dsp:spPr>
        <a:xfrm>
          <a:off x="2339312" y="677087"/>
          <a:ext cx="1339812" cy="1339812"/>
        </a:xfrm>
        <a:prstGeom prst="ellipse">
          <a:avLst/>
        </a:prstGeom>
        <a:solidFill>
          <a:srgbClr val="FFFF00">
            <a:alpha val="70000"/>
          </a:srgbClr>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kumimoji="1" lang="ja-JP" altLang="en-US" sz="3300" b="1" kern="1200" dirty="0" smtClean="0">
              <a:solidFill>
                <a:schemeClr val="tx1">
                  <a:lumMod val="95000"/>
                  <a:lumOff val="5000"/>
                </a:schemeClr>
              </a:solidFill>
              <a:effectLst>
                <a:outerShdw blurRad="38100" dist="38100" dir="2700000" algn="tl">
                  <a:srgbClr val="000000">
                    <a:alpha val="43137"/>
                  </a:srgbClr>
                </a:outerShdw>
              </a:effectLst>
            </a:rPr>
            <a:t>人</a:t>
          </a:r>
          <a:endParaRPr kumimoji="1" lang="ja-JP" altLang="en-US" sz="3300" b="1" kern="1200" dirty="0">
            <a:solidFill>
              <a:schemeClr val="tx1">
                <a:lumMod val="95000"/>
                <a:lumOff val="5000"/>
              </a:schemeClr>
            </a:solidFill>
            <a:effectLst>
              <a:outerShdw blurRad="38100" dist="38100" dir="2700000" algn="tl">
                <a:srgbClr val="000000">
                  <a:alpha val="43137"/>
                </a:srgbClr>
              </a:outerShdw>
            </a:effectLst>
          </a:endParaRPr>
        </a:p>
      </dsp:txBody>
      <dsp:txXfrm>
        <a:off x="2535523" y="873298"/>
        <a:ext cx="947390" cy="947390"/>
      </dsp:txXfrm>
    </dsp:sp>
    <dsp:sp modelId="{9EA9AD2B-952C-43D5-8705-24C5E91E1E79}">
      <dsp:nvSpPr>
        <dsp:cNvPr id="0" name=""/>
        <dsp:cNvSpPr/>
      </dsp:nvSpPr>
      <dsp:spPr>
        <a:xfrm>
          <a:off x="1399294" y="987394"/>
          <a:ext cx="777091" cy="777091"/>
        </a:xfrm>
        <a:prstGeom prst="mathPlus">
          <a:avLst/>
        </a:prstGeom>
        <a:solidFill>
          <a:schemeClr val="bg1">
            <a:lumMod val="50000"/>
          </a:schemeClr>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solidFill>
              <a:srgbClr val="FF0000"/>
            </a:solidFill>
          </a:endParaRPr>
        </a:p>
      </dsp:txBody>
      <dsp:txXfrm>
        <a:off x="1502297" y="1284554"/>
        <a:ext cx="571085" cy="182771"/>
      </dsp:txXfrm>
    </dsp:sp>
    <dsp:sp modelId="{FDA7A613-68DF-457A-BDC7-30265393DA47}">
      <dsp:nvSpPr>
        <dsp:cNvPr id="0" name=""/>
        <dsp:cNvSpPr/>
      </dsp:nvSpPr>
      <dsp:spPr>
        <a:xfrm>
          <a:off x="57490" y="719036"/>
          <a:ext cx="1339812" cy="1339812"/>
        </a:xfrm>
        <a:prstGeom prst="ellipse">
          <a:avLst/>
        </a:prstGeom>
        <a:solidFill>
          <a:srgbClr val="FF5050">
            <a:alpha val="70000"/>
          </a:srgbClr>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kumimoji="1" lang="ja-JP" altLang="en-US" sz="3300" b="1" kern="1200" dirty="0" smtClean="0">
              <a:solidFill>
                <a:schemeClr val="tx1">
                  <a:lumMod val="95000"/>
                  <a:lumOff val="5000"/>
                </a:schemeClr>
              </a:solidFill>
              <a:effectLst>
                <a:outerShdw blurRad="38100" dist="38100" dir="2700000" algn="tl">
                  <a:srgbClr val="000000">
                    <a:alpha val="43137"/>
                  </a:srgbClr>
                </a:outerShdw>
              </a:effectLst>
            </a:rPr>
            <a:t>物</a:t>
          </a:r>
          <a:endParaRPr kumimoji="1" lang="ja-JP" altLang="en-US" sz="3300" b="1" kern="1200" dirty="0">
            <a:solidFill>
              <a:schemeClr val="tx1">
                <a:lumMod val="95000"/>
                <a:lumOff val="5000"/>
              </a:schemeClr>
            </a:solidFill>
            <a:effectLst>
              <a:outerShdw blurRad="38100" dist="38100" dir="2700000" algn="tl">
                <a:srgbClr val="000000">
                  <a:alpha val="43137"/>
                </a:srgbClr>
              </a:outerShdw>
            </a:effectLst>
          </a:endParaRPr>
        </a:p>
      </dsp:txBody>
      <dsp:txXfrm>
        <a:off x="253701" y="915247"/>
        <a:ext cx="947390" cy="947390"/>
      </dsp:txXfrm>
    </dsp:sp>
    <dsp:sp modelId="{B4BAD099-48E4-4B37-9E7F-324F5C15554F}">
      <dsp:nvSpPr>
        <dsp:cNvPr id="0" name=""/>
        <dsp:cNvSpPr/>
      </dsp:nvSpPr>
      <dsp:spPr>
        <a:xfrm>
          <a:off x="6122408" y="958447"/>
          <a:ext cx="777091" cy="777091"/>
        </a:xfrm>
        <a:prstGeom prst="mathEqual">
          <a:avLst/>
        </a:prstGeom>
        <a:solidFill>
          <a:schemeClr val="bg1">
            <a:lumMod val="50000"/>
          </a:schemeClr>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kumimoji="1" lang="ja-JP" altLang="en-US" sz="2700" kern="1200"/>
        </a:p>
      </dsp:txBody>
      <dsp:txXfrm>
        <a:off x="6225411" y="1118528"/>
        <a:ext cx="571085" cy="456929"/>
      </dsp:txXfrm>
    </dsp:sp>
    <dsp:sp modelId="{2332BFF7-EE05-4793-9D1B-61377C0A891A}">
      <dsp:nvSpPr>
        <dsp:cNvPr id="0" name=""/>
        <dsp:cNvSpPr/>
      </dsp:nvSpPr>
      <dsp:spPr>
        <a:xfrm>
          <a:off x="7008292" y="677087"/>
          <a:ext cx="1339812" cy="1339812"/>
        </a:xfrm>
        <a:prstGeom prst="ellipse">
          <a:avLst/>
        </a:prstGeom>
        <a:solidFill>
          <a:srgbClr val="00B050">
            <a:alpha val="70000"/>
          </a:srgbClr>
        </a:solidFill>
        <a:ln>
          <a:noFill/>
        </a:ln>
        <a:effectLst>
          <a:outerShdw blurRad="50800" dist="50800" dir="5400000" algn="tl" rotWithShape="0">
            <a:srgbClr val="000000">
              <a:alpha val="65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kumimoji="1" lang="ja-JP" altLang="en-US" sz="3300" b="1" kern="1200" dirty="0" smtClean="0">
              <a:solidFill>
                <a:srgbClr val="FF0000"/>
              </a:solidFill>
              <a:effectLst>
                <a:outerShdw blurRad="38100" dist="38100" dir="2700000" algn="tl">
                  <a:srgbClr val="000000">
                    <a:alpha val="43137"/>
                  </a:srgbClr>
                </a:outerShdw>
              </a:effectLst>
            </a:rPr>
            <a:t>情報</a:t>
          </a:r>
          <a:endParaRPr kumimoji="1" lang="ja-JP" altLang="en-US" sz="3300" b="1" kern="1200" dirty="0">
            <a:solidFill>
              <a:srgbClr val="FF0000"/>
            </a:solidFill>
            <a:effectLst>
              <a:outerShdw blurRad="38100" dist="38100" dir="2700000" algn="tl">
                <a:srgbClr val="000000">
                  <a:alpha val="43137"/>
                </a:srgbClr>
              </a:outerShdw>
            </a:effectLst>
          </a:endParaRPr>
        </a:p>
      </dsp:txBody>
      <dsp:txXfrm>
        <a:off x="7204503" y="873298"/>
        <a:ext cx="947390" cy="9473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F6DE0-C571-44EC-B84F-FA6A4505D088}">
      <dsp:nvSpPr>
        <dsp:cNvPr id="0" name=""/>
        <dsp:cNvSpPr/>
      </dsp:nvSpPr>
      <dsp:spPr>
        <a:xfrm>
          <a:off x="1744225" y="193712"/>
          <a:ext cx="3844445" cy="1335125"/>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78406-2D4E-4F4C-824C-5B1A99E993F2}">
      <dsp:nvSpPr>
        <dsp:cNvPr id="0" name=""/>
        <dsp:cNvSpPr/>
      </dsp:nvSpPr>
      <dsp:spPr>
        <a:xfrm>
          <a:off x="3299884" y="3462980"/>
          <a:ext cx="745047" cy="476830"/>
        </a:xfrm>
        <a:prstGeom prst="downArrow">
          <a:avLst/>
        </a:prstGeom>
        <a:solidFill>
          <a:schemeClr val="accent5">
            <a:tint val="100000"/>
          </a:schemeClr>
        </a:solidFill>
        <a:ln w="57150" cap="flat" cmpd="sng" algn="ctr">
          <a:solidFill>
            <a:schemeClr val="lt1">
              <a:alpha val="100000"/>
            </a:schemeClr>
          </a:solidFill>
          <a:prstDash val="solid"/>
        </a:ln>
        <a:effectLst>
          <a:outerShdw blurRad="50800" dist="50800" dir="5400000" algn="tl" rotWithShape="0">
            <a:srgbClr val="000000">
              <a:alpha val="65000"/>
            </a:srgbClr>
          </a:outerShdw>
          <a:softEdge rad="12700"/>
        </a:effectLst>
      </dsp:spPr>
      <dsp:style>
        <a:lnRef idx="3">
          <a:schemeClr val="lt1"/>
        </a:lnRef>
        <a:fillRef idx="1">
          <a:schemeClr val="accent5"/>
        </a:fillRef>
        <a:effectRef idx="1">
          <a:schemeClr val="accent5"/>
        </a:effectRef>
        <a:fontRef idx="minor">
          <a:schemeClr val="lt1"/>
        </a:fontRef>
      </dsp:style>
    </dsp:sp>
    <dsp:sp modelId="{08C46B51-F9EB-465A-AA55-31A9B2835A49}">
      <dsp:nvSpPr>
        <dsp:cNvPr id="0" name=""/>
        <dsp:cNvSpPr/>
      </dsp:nvSpPr>
      <dsp:spPr>
        <a:xfrm>
          <a:off x="360034" y="3816425"/>
          <a:ext cx="6600572" cy="89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chemeClr val="bg1">
                  <a:lumMod val="85000"/>
                  <a:lumOff val="15000"/>
                </a:schemeClr>
              </a:solidFill>
              <a:latin typeface="HGP明朝E" panose="02020900000000000000" pitchFamily="18" charset="-128"/>
              <a:ea typeface="HGP明朝E" panose="02020900000000000000" pitchFamily="18" charset="-128"/>
            </a:rPr>
            <a:t>都会で田舎の良さを知ってもらう</a:t>
          </a:r>
          <a:endParaRPr kumimoji="1" lang="ja-JP" altLang="en-US" sz="3000" kern="1200" dirty="0">
            <a:solidFill>
              <a:schemeClr val="bg1">
                <a:lumMod val="85000"/>
                <a:lumOff val="15000"/>
              </a:schemeClr>
            </a:solidFill>
            <a:latin typeface="HGP明朝E" panose="02020900000000000000" pitchFamily="18" charset="-128"/>
            <a:ea typeface="HGP明朝E" panose="02020900000000000000" pitchFamily="18" charset="-128"/>
          </a:endParaRPr>
        </a:p>
      </dsp:txBody>
      <dsp:txXfrm>
        <a:off x="360034" y="3816425"/>
        <a:ext cx="6600572" cy="894057"/>
      </dsp:txXfrm>
    </dsp:sp>
    <dsp:sp modelId="{9E7877E0-CD2E-4429-8E24-925B82BB60FA}">
      <dsp:nvSpPr>
        <dsp:cNvPr id="0" name=""/>
        <dsp:cNvSpPr/>
      </dsp:nvSpPr>
      <dsp:spPr>
        <a:xfrm>
          <a:off x="3141934" y="1631952"/>
          <a:ext cx="1341085" cy="1341085"/>
        </a:xfrm>
        <a:prstGeom prst="ellipse">
          <a:avLst/>
        </a:prstGeom>
        <a:solidFill>
          <a:schemeClr val="accent5">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kumimoji="1" lang="ja-JP" altLang="en-US" sz="4800" kern="1200" dirty="0" smtClean="0">
              <a:solidFill>
                <a:srgbClr val="00FFFF"/>
              </a:solidFill>
              <a:latin typeface="HGPｺﾞｼｯｸE" panose="020B0900000000000000" pitchFamily="50" charset="-128"/>
              <a:ea typeface="HGPｺﾞｼｯｸE" panose="020B0900000000000000" pitchFamily="50" charset="-128"/>
            </a:rPr>
            <a:t>短</a:t>
          </a:r>
          <a:endParaRPr kumimoji="1" lang="ja-JP" altLang="en-US" sz="4800" kern="1200" dirty="0">
            <a:solidFill>
              <a:srgbClr val="00FFFF"/>
            </a:solidFill>
            <a:latin typeface="HGPｺﾞｼｯｸE" panose="020B0900000000000000" pitchFamily="50" charset="-128"/>
            <a:ea typeface="HGPｺﾞｼｯｸE" panose="020B0900000000000000" pitchFamily="50" charset="-128"/>
          </a:endParaRPr>
        </a:p>
      </dsp:txBody>
      <dsp:txXfrm>
        <a:off x="3338331" y="1828349"/>
        <a:ext cx="948291" cy="948291"/>
      </dsp:txXfrm>
    </dsp:sp>
    <dsp:sp modelId="{9B5249F0-8DF2-4370-AAB5-DDBF7BF64E6E}">
      <dsp:nvSpPr>
        <dsp:cNvPr id="0" name=""/>
        <dsp:cNvSpPr/>
      </dsp:nvSpPr>
      <dsp:spPr>
        <a:xfrm>
          <a:off x="2182313" y="625839"/>
          <a:ext cx="1341085" cy="1341085"/>
        </a:xfrm>
        <a:prstGeom prst="ellipse">
          <a:avLst/>
        </a:prstGeom>
        <a:solidFill>
          <a:schemeClr val="accent5">
            <a:hueOff val="8827452"/>
            <a:satOff val="-9427"/>
            <a:lumOff val="-2843"/>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kumimoji="1" lang="ja-JP" altLang="en-US" sz="4800" kern="1200" dirty="0" smtClean="0">
              <a:solidFill>
                <a:srgbClr val="FF66FF"/>
              </a:solidFill>
              <a:latin typeface="HGPｺﾞｼｯｸE" panose="020B0900000000000000" pitchFamily="50" charset="-128"/>
              <a:ea typeface="HGPｺﾞｼｯｸE" panose="020B0900000000000000" pitchFamily="50" charset="-128"/>
            </a:rPr>
            <a:t>安</a:t>
          </a:r>
          <a:endParaRPr kumimoji="1" lang="ja-JP" altLang="en-US" sz="4800" kern="1200" dirty="0">
            <a:solidFill>
              <a:srgbClr val="FF66FF"/>
            </a:solidFill>
            <a:latin typeface="HGPｺﾞｼｯｸE" panose="020B0900000000000000" pitchFamily="50" charset="-128"/>
            <a:ea typeface="HGPｺﾞｼｯｸE" panose="020B0900000000000000" pitchFamily="50" charset="-128"/>
          </a:endParaRPr>
        </a:p>
      </dsp:txBody>
      <dsp:txXfrm>
        <a:off x="2378710" y="822236"/>
        <a:ext cx="948291" cy="948291"/>
      </dsp:txXfrm>
    </dsp:sp>
    <dsp:sp modelId="{B9746C7F-6FEB-4689-B990-BC2DD630F19D}">
      <dsp:nvSpPr>
        <dsp:cNvPr id="0" name=""/>
        <dsp:cNvSpPr/>
      </dsp:nvSpPr>
      <dsp:spPr>
        <a:xfrm>
          <a:off x="3553200" y="301595"/>
          <a:ext cx="1341085" cy="1341085"/>
        </a:xfrm>
        <a:prstGeom prst="ellipse">
          <a:avLst/>
        </a:prstGeom>
        <a:solidFill>
          <a:schemeClr val="accent5">
            <a:hueOff val="17654905"/>
            <a:satOff val="-18854"/>
            <a:lumOff val="-5686"/>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kumimoji="1" lang="ja-JP" altLang="en-US" sz="4800" kern="1200" dirty="0" smtClean="0">
              <a:solidFill>
                <a:srgbClr val="FFC000"/>
              </a:solidFill>
              <a:latin typeface="HGPｺﾞｼｯｸE" panose="020B0900000000000000" pitchFamily="50" charset="-128"/>
              <a:ea typeface="HGPｺﾞｼｯｸE" panose="020B0900000000000000" pitchFamily="50" charset="-128"/>
            </a:rPr>
            <a:t>近</a:t>
          </a:r>
          <a:endParaRPr kumimoji="1" lang="ja-JP" altLang="en-US" sz="4800" kern="1200" dirty="0">
            <a:solidFill>
              <a:srgbClr val="FFC000"/>
            </a:solidFill>
            <a:latin typeface="HGPｺﾞｼｯｸE" panose="020B0900000000000000" pitchFamily="50" charset="-128"/>
            <a:ea typeface="HGPｺﾞｼｯｸE" panose="020B0900000000000000" pitchFamily="50" charset="-128"/>
          </a:endParaRPr>
        </a:p>
      </dsp:txBody>
      <dsp:txXfrm>
        <a:off x="3749597" y="497992"/>
        <a:ext cx="948291" cy="948291"/>
      </dsp:txXfrm>
    </dsp:sp>
    <dsp:sp modelId="{D07F0E45-39D1-4367-85FE-96F5C0EBA98A}">
      <dsp:nvSpPr>
        <dsp:cNvPr id="0" name=""/>
        <dsp:cNvSpPr/>
      </dsp:nvSpPr>
      <dsp:spPr>
        <a:xfrm>
          <a:off x="1586275" y="29801"/>
          <a:ext cx="4172266" cy="3337812"/>
        </a:xfrm>
        <a:prstGeom prst="funnel">
          <a:avLst/>
        </a:prstGeom>
        <a:solidFill>
          <a:schemeClr val="lt1">
            <a:alpha val="40000"/>
            <a:hueOff val="0"/>
            <a:satOff val="0"/>
            <a:lumOff val="0"/>
            <a:alphaOff val="0"/>
          </a:schemeClr>
        </a:solidFill>
        <a:ln w="1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43F52-7A58-44F5-95EE-95121B37B15F}">
      <dsp:nvSpPr>
        <dsp:cNvPr id="0" name=""/>
        <dsp:cNvSpPr/>
      </dsp:nvSpPr>
      <dsp:spPr>
        <a:xfrm>
          <a:off x="1262429" y="2562541"/>
          <a:ext cx="1467343" cy="1259632"/>
        </a:xfrm>
        <a:prstGeom prst="hexagon">
          <a:avLst>
            <a:gd name="adj" fmla="val 25000"/>
            <a:gd name="vf" fmla="val 115470"/>
          </a:avLst>
        </a:prstGeom>
        <a:solidFill>
          <a:schemeClr val="accent1">
            <a:alpha val="90000"/>
            <a:hueOff val="0"/>
            <a:satOff val="0"/>
            <a:lumOff val="0"/>
            <a:alphaOff val="0"/>
          </a:schemeClr>
        </a:solidFill>
        <a:ln w="16350" cap="flat" cmpd="sng" algn="ctr">
          <a:solidFill>
            <a:schemeClr val="accent1">
              <a:alpha val="90000"/>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accent5">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南山城村</a:t>
          </a:r>
          <a:endParaRPr kumimoji="1" lang="ja-JP" altLang="en-US" sz="1800" b="1" kern="1200" dirty="0">
            <a:solidFill>
              <a:schemeClr val="accent5">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1489677" y="2757621"/>
        <a:ext cx="1012847" cy="869472"/>
      </dsp:txXfrm>
    </dsp:sp>
    <dsp:sp modelId="{F01CC5D7-73AA-4F0A-8A8A-1E20CB91A50B}">
      <dsp:nvSpPr>
        <dsp:cNvPr id="0" name=""/>
        <dsp:cNvSpPr/>
      </dsp:nvSpPr>
      <dsp:spPr>
        <a:xfrm>
          <a:off x="1297440" y="3125656"/>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CEC17AD7-1808-42EB-BA0E-4EE6DC6DBC8F}">
      <dsp:nvSpPr>
        <dsp:cNvPr id="0" name=""/>
        <dsp:cNvSpPr/>
      </dsp:nvSpPr>
      <dsp:spPr>
        <a:xfrm>
          <a:off x="0" y="1866638"/>
          <a:ext cx="1467343" cy="125963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6350" cap="flat" cmpd="sng" algn="ctr">
          <a:solidFill>
            <a:schemeClr val="accent1">
              <a:alpha val="90000"/>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69B7D292-CA42-4C39-93D4-9D612110DA52}">
      <dsp:nvSpPr>
        <dsp:cNvPr id="0" name=""/>
        <dsp:cNvSpPr/>
      </dsp:nvSpPr>
      <dsp:spPr>
        <a:xfrm>
          <a:off x="1005001" y="2958443"/>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431A5663-5224-47DB-A16C-358F5F8CECE4}">
      <dsp:nvSpPr>
        <dsp:cNvPr id="0" name=""/>
        <dsp:cNvSpPr/>
      </dsp:nvSpPr>
      <dsp:spPr>
        <a:xfrm>
          <a:off x="2524859" y="1862335"/>
          <a:ext cx="1467343" cy="1259632"/>
        </a:xfrm>
        <a:prstGeom prst="hexagon">
          <a:avLst>
            <a:gd name="adj" fmla="val 25000"/>
            <a:gd name="vf" fmla="val 115470"/>
          </a:avLst>
        </a:prstGeom>
        <a:solidFill>
          <a:schemeClr val="accent1">
            <a:alpha val="90000"/>
            <a:hueOff val="0"/>
            <a:satOff val="0"/>
            <a:lumOff val="0"/>
            <a:alphaOff val="-3636"/>
          </a:schemeClr>
        </a:solidFill>
        <a:ln w="16350" cap="flat" cmpd="sng" algn="ctr">
          <a:solidFill>
            <a:schemeClr val="accent1">
              <a:alpha val="90000"/>
              <a:hueOff val="0"/>
              <a:satOff val="0"/>
              <a:lumOff val="0"/>
              <a:alphaOff val="-3636"/>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遊子庵</a:t>
          </a:r>
          <a:endParaRPr kumimoji="1" lang="ja-JP" altLang="en-US" sz="1800" b="1" kern="1200" dirty="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2752107" y="2057415"/>
        <a:ext cx="1012847" cy="869472"/>
      </dsp:txXfrm>
    </dsp:sp>
    <dsp:sp modelId="{EF9615FD-B2C6-4AB2-A50F-C4AECB8B4D97}">
      <dsp:nvSpPr>
        <dsp:cNvPr id="0" name=""/>
        <dsp:cNvSpPr/>
      </dsp:nvSpPr>
      <dsp:spPr>
        <a:xfrm>
          <a:off x="3533979" y="2952295"/>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5C154F33-ADAD-47C9-8682-27FA79370E49}">
      <dsp:nvSpPr>
        <dsp:cNvPr id="0" name=""/>
        <dsp:cNvSpPr/>
      </dsp:nvSpPr>
      <dsp:spPr>
        <a:xfrm>
          <a:off x="3786259" y="2560082"/>
          <a:ext cx="1467343" cy="125963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16350" cap="flat" cmpd="sng" algn="ctr">
          <a:solidFill>
            <a:schemeClr val="accent1">
              <a:alpha val="90000"/>
              <a:hueOff val="0"/>
              <a:satOff val="0"/>
              <a:lumOff val="0"/>
              <a:alphaOff val="-3636"/>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BA71F7B8-E0FE-4783-A97D-E0598FCA562C}">
      <dsp:nvSpPr>
        <dsp:cNvPr id="0" name=""/>
        <dsp:cNvSpPr/>
      </dsp:nvSpPr>
      <dsp:spPr>
        <a:xfrm>
          <a:off x="3822299" y="3120738"/>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E0C635C2-1276-4F70-B74B-9950C6651CB3}">
      <dsp:nvSpPr>
        <dsp:cNvPr id="0" name=""/>
        <dsp:cNvSpPr/>
      </dsp:nvSpPr>
      <dsp:spPr>
        <a:xfrm>
          <a:off x="1262429" y="1170121"/>
          <a:ext cx="1467343" cy="1259632"/>
        </a:xfrm>
        <a:prstGeom prst="hexagon">
          <a:avLst>
            <a:gd name="adj" fmla="val 25000"/>
            <a:gd name="vf" fmla="val 115470"/>
          </a:avLst>
        </a:prstGeom>
        <a:solidFill>
          <a:schemeClr val="accent1">
            <a:alpha val="90000"/>
            <a:hueOff val="0"/>
            <a:satOff val="0"/>
            <a:lumOff val="0"/>
            <a:alphaOff val="-7273"/>
          </a:schemeClr>
        </a:solidFill>
        <a:ln w="16350" cap="flat" cmpd="sng" algn="ctr">
          <a:solidFill>
            <a:schemeClr val="accent1">
              <a:alpha val="90000"/>
              <a:hueOff val="0"/>
              <a:satOff val="0"/>
              <a:lumOff val="0"/>
              <a:alphaOff val="-7273"/>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霊山</a:t>
          </a:r>
          <a:endParaRPr kumimoji="1" lang="en-US" altLang="ja-JP" sz="1800" b="1" kern="1200"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lvl="0" algn="ctr" defTabSz="800100">
            <a:lnSpc>
              <a:spcPct val="90000"/>
            </a:lnSpc>
            <a:spcBef>
              <a:spcPct val="0"/>
            </a:spcBef>
            <a:spcAft>
              <a:spcPct val="35000"/>
            </a:spcAft>
          </a:pPr>
          <a:r>
            <a:rPr kumimoji="1" lang="ja-JP" altLang="en-US" sz="1800" b="1" kern="1200"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正法寺</a:t>
          </a:r>
          <a:endParaRPr kumimoji="1" lang="ja-JP" altLang="en-US" sz="1800" b="1" kern="1200" dirty="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1489677" y="1365201"/>
        <a:ext cx="1012847" cy="869472"/>
      </dsp:txXfrm>
    </dsp:sp>
    <dsp:sp modelId="{866A2A22-2509-4BA9-AF9A-E1953F455C4C}">
      <dsp:nvSpPr>
        <dsp:cNvPr id="0" name=""/>
        <dsp:cNvSpPr/>
      </dsp:nvSpPr>
      <dsp:spPr>
        <a:xfrm>
          <a:off x="2261252" y="1187334"/>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0C2DF2E5-D0C3-41DA-8851-35531171B6B4}">
      <dsp:nvSpPr>
        <dsp:cNvPr id="0" name=""/>
        <dsp:cNvSpPr/>
      </dsp:nvSpPr>
      <dsp:spPr>
        <a:xfrm>
          <a:off x="2524859" y="469915"/>
          <a:ext cx="1467343" cy="125963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16350" cap="flat" cmpd="sng" algn="ctr">
          <a:solidFill>
            <a:schemeClr val="accent1">
              <a:alpha val="90000"/>
              <a:hueOff val="0"/>
              <a:satOff val="0"/>
              <a:lumOff val="0"/>
              <a:alphaOff val="-7273"/>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D7AC9F6E-2F55-42B7-8821-AE44C30EFFE8}">
      <dsp:nvSpPr>
        <dsp:cNvPr id="0" name=""/>
        <dsp:cNvSpPr/>
      </dsp:nvSpPr>
      <dsp:spPr>
        <a:xfrm>
          <a:off x="2566048" y="1028113"/>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8028744A-6A41-4164-90EB-A5035DB72877}">
      <dsp:nvSpPr>
        <dsp:cNvPr id="0" name=""/>
        <dsp:cNvSpPr/>
      </dsp:nvSpPr>
      <dsp:spPr>
        <a:xfrm>
          <a:off x="3786259" y="1167662"/>
          <a:ext cx="1467343" cy="1259632"/>
        </a:xfrm>
        <a:prstGeom prst="hexagon">
          <a:avLst>
            <a:gd name="adj" fmla="val 25000"/>
            <a:gd name="vf" fmla="val 115470"/>
          </a:avLst>
        </a:prstGeom>
        <a:solidFill>
          <a:schemeClr val="accent1">
            <a:alpha val="90000"/>
            <a:hueOff val="0"/>
            <a:satOff val="0"/>
            <a:lumOff val="0"/>
            <a:alphaOff val="-10909"/>
          </a:schemeClr>
        </a:solidFill>
        <a:ln w="16350" cap="flat" cmpd="sng" algn="ctr">
          <a:solidFill>
            <a:schemeClr val="accent1">
              <a:alpha val="90000"/>
              <a:hueOff val="0"/>
              <a:satOff val="0"/>
              <a:lumOff val="0"/>
              <a:alphaOff val="-10909"/>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こども</a:t>
          </a:r>
          <a:endParaRPr kumimoji="1" lang="en-US" altLang="ja-JP" sz="1800" b="1" kern="12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lvl="0" algn="ctr" defTabSz="800100">
            <a:lnSpc>
              <a:spcPct val="90000"/>
            </a:lnSpc>
            <a:spcBef>
              <a:spcPct val="0"/>
            </a:spcBef>
            <a:spcAft>
              <a:spcPct val="35000"/>
            </a:spcAft>
          </a:pPr>
          <a:r>
            <a:rPr kumimoji="1" lang="ja-JP" altLang="en-US" sz="1800" b="1" kern="12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アート</a:t>
          </a:r>
          <a:endParaRPr kumimoji="1" lang="ja-JP" altLang="en-US" sz="1800" b="1" kern="12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4013507" y="1362742"/>
        <a:ext cx="1012847" cy="869472"/>
      </dsp:txXfrm>
    </dsp:sp>
    <dsp:sp modelId="{77F49221-E97A-49BD-9EDF-A7AC9AD0E9C1}">
      <dsp:nvSpPr>
        <dsp:cNvPr id="0" name=""/>
        <dsp:cNvSpPr/>
      </dsp:nvSpPr>
      <dsp:spPr>
        <a:xfrm>
          <a:off x="5055897" y="1725245"/>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6A14234A-7CC2-4D57-A998-C87CBAB8ACC4}">
      <dsp:nvSpPr>
        <dsp:cNvPr id="0" name=""/>
        <dsp:cNvSpPr/>
      </dsp:nvSpPr>
      <dsp:spPr>
        <a:xfrm>
          <a:off x="5048689" y="1875860"/>
          <a:ext cx="1467343" cy="1259632"/>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16350" cap="flat" cmpd="sng" algn="ctr">
          <a:solidFill>
            <a:schemeClr val="accent1">
              <a:alpha val="90000"/>
              <a:hueOff val="0"/>
              <a:satOff val="0"/>
              <a:lumOff val="0"/>
              <a:alphaOff val="-10909"/>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F6483D7C-F62A-48E4-A1C7-6B785F003477}">
      <dsp:nvSpPr>
        <dsp:cNvPr id="0" name=""/>
        <dsp:cNvSpPr/>
      </dsp:nvSpPr>
      <dsp:spPr>
        <a:xfrm>
          <a:off x="5334950" y="1897991"/>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B969823B-286D-49E4-9004-04F940B34611}">
      <dsp:nvSpPr>
        <dsp:cNvPr id="0" name=""/>
        <dsp:cNvSpPr/>
      </dsp:nvSpPr>
      <dsp:spPr>
        <a:xfrm>
          <a:off x="5048689" y="483440"/>
          <a:ext cx="1467343" cy="1259632"/>
        </a:xfrm>
        <a:prstGeom prst="hexagon">
          <a:avLst>
            <a:gd name="adj" fmla="val 25000"/>
            <a:gd name="vf" fmla="val 115470"/>
          </a:avLst>
        </a:prstGeom>
        <a:solidFill>
          <a:schemeClr val="accent1">
            <a:alpha val="90000"/>
            <a:hueOff val="0"/>
            <a:satOff val="0"/>
            <a:lumOff val="0"/>
            <a:alphaOff val="-14545"/>
          </a:schemeClr>
        </a:solidFill>
        <a:ln w="16350" cap="flat" cmpd="sng" algn="ctr">
          <a:solidFill>
            <a:schemeClr val="accent1">
              <a:alpha val="90000"/>
              <a:hueOff val="0"/>
              <a:satOff val="0"/>
              <a:lumOff val="0"/>
              <a:alphaOff val="-14545"/>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accent6">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日本創生有志の会</a:t>
          </a:r>
          <a:endParaRPr kumimoji="1" lang="ja-JP" altLang="en-US" sz="1800" b="1" kern="1200" dirty="0">
            <a:solidFill>
              <a:schemeClr val="accent6">
                <a:lumMod val="40000"/>
                <a:lumOff val="6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5275937" y="678520"/>
        <a:ext cx="1012847" cy="869472"/>
      </dsp:txXfrm>
    </dsp:sp>
    <dsp:sp modelId="{A0CD7589-F02C-4AC2-867A-E1EFBCA6E166}">
      <dsp:nvSpPr>
        <dsp:cNvPr id="0" name=""/>
        <dsp:cNvSpPr/>
      </dsp:nvSpPr>
      <dsp:spPr>
        <a:xfrm>
          <a:off x="6318327" y="1047785"/>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91A9BA2F-EDA7-4B8C-99FF-644707B07F4E}">
      <dsp:nvSpPr>
        <dsp:cNvPr id="0" name=""/>
        <dsp:cNvSpPr/>
      </dsp:nvSpPr>
      <dsp:spPr>
        <a:xfrm>
          <a:off x="6311119" y="1186105"/>
          <a:ext cx="1467343" cy="1259632"/>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a:ln w="16350" cap="flat" cmpd="sng" algn="ctr">
          <a:solidFill>
            <a:schemeClr val="accent1">
              <a:alpha val="90000"/>
              <a:hueOff val="0"/>
              <a:satOff val="0"/>
              <a:lumOff val="0"/>
              <a:alphaOff val="-14545"/>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0BDB28B0-24A8-43B5-8626-244E352009F1}">
      <dsp:nvSpPr>
        <dsp:cNvPr id="0" name=""/>
        <dsp:cNvSpPr/>
      </dsp:nvSpPr>
      <dsp:spPr>
        <a:xfrm>
          <a:off x="6603558" y="1213769"/>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D524EE05-D191-41DF-B067-9E38815A9D2B}">
      <dsp:nvSpPr>
        <dsp:cNvPr id="0" name=""/>
        <dsp:cNvSpPr/>
      </dsp:nvSpPr>
      <dsp:spPr>
        <a:xfrm>
          <a:off x="6311119" y="2576065"/>
          <a:ext cx="1467343" cy="1259632"/>
        </a:xfrm>
        <a:prstGeom prst="hexagon">
          <a:avLst>
            <a:gd name="adj" fmla="val 25000"/>
            <a:gd name="vf" fmla="val 115470"/>
          </a:avLst>
        </a:prstGeom>
        <a:solidFill>
          <a:schemeClr val="accent1">
            <a:alpha val="90000"/>
            <a:hueOff val="0"/>
            <a:satOff val="0"/>
            <a:lumOff val="0"/>
            <a:alphaOff val="-18182"/>
          </a:schemeClr>
        </a:solidFill>
        <a:ln w="16350" cap="flat" cmpd="sng" algn="ctr">
          <a:solidFill>
            <a:schemeClr val="accent1">
              <a:alpha val="90000"/>
              <a:hueOff val="0"/>
              <a:satOff val="0"/>
              <a:lumOff val="0"/>
              <a:alphaOff val="-18182"/>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桃山</a:t>
          </a:r>
          <a:endParaRPr kumimoji="1" lang="en-US" altLang="ja-JP"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lvl="0" algn="ctr" defTabSz="800100">
            <a:lnSpc>
              <a:spcPct val="90000"/>
            </a:lnSpc>
            <a:spcBef>
              <a:spcPct val="0"/>
            </a:spcBef>
            <a:spcAft>
              <a:spcPct val="35000"/>
            </a:spcAft>
          </a:pPr>
          <a:r>
            <a:rPr kumimoji="1" lang="ja-JP" altLang="en-US"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ﾌﾟﾛｼﾞｪｸﾄ</a:t>
          </a:r>
          <a:endParaRPr kumimoji="1" lang="ja-JP" altLang="en-US" sz="1800" b="1" kern="1200" dirty="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6538367" y="2771145"/>
        <a:ext cx="1012847" cy="869472"/>
      </dsp:txXfrm>
    </dsp:sp>
    <dsp:sp modelId="{E9CA0D47-C22F-4ED3-9B8D-AE6F853028FC}">
      <dsp:nvSpPr>
        <dsp:cNvPr id="0" name=""/>
        <dsp:cNvSpPr/>
      </dsp:nvSpPr>
      <dsp:spPr>
        <a:xfrm>
          <a:off x="6601499" y="3679550"/>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4EC3F4EC-A53D-46EA-8E7C-A29776FCF6B9}">
      <dsp:nvSpPr>
        <dsp:cNvPr id="0" name=""/>
        <dsp:cNvSpPr/>
      </dsp:nvSpPr>
      <dsp:spPr>
        <a:xfrm>
          <a:off x="5048689" y="3265820"/>
          <a:ext cx="1467343" cy="1259632"/>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25000" b="-25000"/>
          </a:stretch>
        </a:blipFill>
        <a:ln w="16350" cap="flat" cmpd="sng" algn="ctr">
          <a:solidFill>
            <a:schemeClr val="accent1">
              <a:alpha val="90000"/>
              <a:hueOff val="0"/>
              <a:satOff val="0"/>
              <a:lumOff val="0"/>
              <a:alphaOff val="-18182"/>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2F544B9F-5D42-44BD-967F-F9CA039156C8}">
      <dsp:nvSpPr>
        <dsp:cNvPr id="0" name=""/>
        <dsp:cNvSpPr/>
      </dsp:nvSpPr>
      <dsp:spPr>
        <a:xfrm>
          <a:off x="6329654" y="3818485"/>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872FBB59-77A7-452E-85F1-8E05BAF9463D}">
      <dsp:nvSpPr>
        <dsp:cNvPr id="0" name=""/>
        <dsp:cNvSpPr/>
      </dsp:nvSpPr>
      <dsp:spPr>
        <a:xfrm>
          <a:off x="2523829" y="3257828"/>
          <a:ext cx="1467343" cy="1259632"/>
        </a:xfrm>
        <a:prstGeom prst="hexagon">
          <a:avLst>
            <a:gd name="adj" fmla="val 25000"/>
            <a:gd name="vf" fmla="val 115470"/>
          </a:avLst>
        </a:prstGeom>
        <a:solidFill>
          <a:schemeClr val="accent1">
            <a:alpha val="90000"/>
            <a:hueOff val="0"/>
            <a:satOff val="0"/>
            <a:lumOff val="0"/>
            <a:alphaOff val="-21818"/>
          </a:schemeClr>
        </a:solidFill>
        <a:ln w="16350" cap="flat" cmpd="sng" algn="ctr">
          <a:solidFill>
            <a:schemeClr val="accent1">
              <a:alpha val="90000"/>
              <a:hueOff val="0"/>
              <a:satOff val="0"/>
              <a:lumOff val="0"/>
              <a:alphaOff val="-21818"/>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クリエーターズ・ジャパン</a:t>
          </a:r>
          <a:endParaRPr kumimoji="1" lang="ja-JP" altLang="en-US" sz="1800" b="1" kern="12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2751077" y="3452908"/>
        <a:ext cx="1012847" cy="869472"/>
      </dsp:txXfrm>
    </dsp:sp>
    <dsp:sp modelId="{DEEAF1D9-3512-4958-9583-0CA275514911}">
      <dsp:nvSpPr>
        <dsp:cNvPr id="0" name=""/>
        <dsp:cNvSpPr/>
      </dsp:nvSpPr>
      <dsp:spPr>
        <a:xfrm>
          <a:off x="2565018" y="3816026"/>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E12C3B81-BB6E-4A00-8353-2FA6DB29519B}">
      <dsp:nvSpPr>
        <dsp:cNvPr id="0" name=""/>
        <dsp:cNvSpPr/>
      </dsp:nvSpPr>
      <dsp:spPr>
        <a:xfrm>
          <a:off x="1261400" y="3958034"/>
          <a:ext cx="1467343" cy="1259632"/>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5000" r="-15000"/>
          </a:stretch>
        </a:blipFill>
        <a:ln w="16350" cap="flat" cmpd="sng" algn="ctr">
          <a:solidFill>
            <a:schemeClr val="accent1">
              <a:alpha val="90000"/>
              <a:hueOff val="0"/>
              <a:satOff val="0"/>
              <a:lumOff val="0"/>
              <a:alphaOff val="-21818"/>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5FA588D8-B6BB-412A-96D4-B3475C08D22F}">
      <dsp:nvSpPr>
        <dsp:cNvPr id="0" name=""/>
        <dsp:cNvSpPr/>
      </dsp:nvSpPr>
      <dsp:spPr>
        <a:xfrm>
          <a:off x="2260223" y="3975862"/>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3B6E6376-BB77-4E87-8829-FC7F1D191F68}">
      <dsp:nvSpPr>
        <dsp:cNvPr id="0" name=""/>
        <dsp:cNvSpPr/>
      </dsp:nvSpPr>
      <dsp:spPr>
        <a:xfrm>
          <a:off x="7567371" y="3281804"/>
          <a:ext cx="1467343" cy="1259632"/>
        </a:xfrm>
        <a:prstGeom prst="hexagon">
          <a:avLst>
            <a:gd name="adj" fmla="val 25000"/>
            <a:gd name="vf" fmla="val 115470"/>
          </a:avLst>
        </a:prstGeom>
        <a:solidFill>
          <a:schemeClr val="accent1">
            <a:alpha val="90000"/>
            <a:hueOff val="0"/>
            <a:satOff val="0"/>
            <a:lumOff val="0"/>
            <a:alphaOff val="-25455"/>
          </a:schemeClr>
        </a:solidFill>
        <a:ln w="16350" cap="flat" cmpd="sng" algn="ctr">
          <a:solidFill>
            <a:schemeClr val="accent1">
              <a:alpha val="90000"/>
              <a:hueOff val="0"/>
              <a:satOff val="0"/>
              <a:lumOff val="0"/>
              <a:alphaOff val="-25455"/>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京都市</a:t>
          </a:r>
          <a:r>
            <a:rPr kumimoji="1" lang="en-US" altLang="ja-JP"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１００人</a:t>
          </a:r>
          <a:r>
            <a:rPr kumimoji="1" lang="en-US" altLang="ja-JP"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sz="1800" b="1" kern="1200" dirty="0" smtClean="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委員会</a:t>
          </a:r>
          <a:endParaRPr kumimoji="1" lang="ja-JP" altLang="en-US" sz="1800" b="1" kern="1200" dirty="0">
            <a:solidFill>
              <a:srgbClr val="00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7794619" y="3476884"/>
        <a:ext cx="1012847" cy="869472"/>
      </dsp:txXfrm>
    </dsp:sp>
    <dsp:sp modelId="{9E1DA8B7-3070-4878-9900-2C127D5F056E}">
      <dsp:nvSpPr>
        <dsp:cNvPr id="0" name=""/>
        <dsp:cNvSpPr/>
      </dsp:nvSpPr>
      <dsp:spPr>
        <a:xfrm>
          <a:off x="7857750" y="4385289"/>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3A9E867D-DC22-4D5C-ADF6-97A23C753CBD}">
      <dsp:nvSpPr>
        <dsp:cNvPr id="0" name=""/>
        <dsp:cNvSpPr/>
      </dsp:nvSpPr>
      <dsp:spPr>
        <a:xfrm>
          <a:off x="6304941" y="3971559"/>
          <a:ext cx="1467343" cy="1259632"/>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7000" r="-7000"/>
          </a:stretch>
        </a:blipFill>
        <a:ln w="16350" cap="flat" cmpd="sng" algn="ctr">
          <a:solidFill>
            <a:schemeClr val="accent1">
              <a:alpha val="90000"/>
              <a:hueOff val="0"/>
              <a:satOff val="0"/>
              <a:lumOff val="0"/>
              <a:alphaOff val="-25455"/>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70C89D97-AD3F-49B2-81B6-16C4BC037CE7}">
      <dsp:nvSpPr>
        <dsp:cNvPr id="0" name=""/>
        <dsp:cNvSpPr/>
      </dsp:nvSpPr>
      <dsp:spPr>
        <a:xfrm>
          <a:off x="7585905" y="4524224"/>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CED00F41-9039-4428-8ECA-44549BD93084}">
      <dsp:nvSpPr>
        <dsp:cNvPr id="0" name=""/>
        <dsp:cNvSpPr/>
      </dsp:nvSpPr>
      <dsp:spPr>
        <a:xfrm>
          <a:off x="7572519" y="496964"/>
          <a:ext cx="1467343" cy="1259632"/>
        </a:xfrm>
        <a:prstGeom prst="hexagon">
          <a:avLst>
            <a:gd name="adj" fmla="val 25000"/>
            <a:gd name="vf" fmla="val 115470"/>
          </a:avLst>
        </a:prstGeom>
        <a:solidFill>
          <a:schemeClr val="accent1">
            <a:alpha val="90000"/>
            <a:hueOff val="0"/>
            <a:satOff val="0"/>
            <a:lumOff val="0"/>
            <a:alphaOff val="-29091"/>
          </a:schemeClr>
        </a:solidFill>
        <a:ln w="16350" cap="flat" cmpd="sng" algn="ctr">
          <a:solidFill>
            <a:schemeClr val="accent1">
              <a:alpha val="90000"/>
              <a:hueOff val="0"/>
              <a:satOff val="0"/>
              <a:lumOff val="0"/>
              <a:alphaOff val="-29091"/>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わかば</a:t>
          </a:r>
          <a:endParaRPr kumimoji="1" lang="en-US" altLang="ja-JP" sz="1800" b="1" kern="1200" dirty="0" smtClean="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7799767" y="692044"/>
        <a:ext cx="1012847" cy="869472"/>
      </dsp:txXfrm>
    </dsp:sp>
    <dsp:sp modelId="{EC123E25-1D2A-454C-A418-A9DF9960AB78}">
      <dsp:nvSpPr>
        <dsp:cNvPr id="0" name=""/>
        <dsp:cNvSpPr/>
      </dsp:nvSpPr>
      <dsp:spPr>
        <a:xfrm>
          <a:off x="8586788" y="1604753"/>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6CE3D5CF-DF27-4AD4-BA1C-18315919FF64}">
      <dsp:nvSpPr>
        <dsp:cNvPr id="0" name=""/>
        <dsp:cNvSpPr/>
      </dsp:nvSpPr>
      <dsp:spPr>
        <a:xfrm>
          <a:off x="7572519" y="1887540"/>
          <a:ext cx="1467343" cy="1259632"/>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3000" r="-13000"/>
          </a:stretch>
        </a:blipFill>
        <a:ln w="16350" cap="flat" cmpd="sng" algn="ctr">
          <a:solidFill>
            <a:schemeClr val="accent1">
              <a:alpha val="90000"/>
              <a:hueOff val="0"/>
              <a:satOff val="0"/>
              <a:lumOff val="0"/>
              <a:alphaOff val="-29091"/>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BC047AD0-49E2-4C3F-AFEF-0A017ED3CEE4}">
      <dsp:nvSpPr>
        <dsp:cNvPr id="0" name=""/>
        <dsp:cNvSpPr/>
      </dsp:nvSpPr>
      <dsp:spPr>
        <a:xfrm>
          <a:off x="8586788" y="1894917"/>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BEEAA54E-9268-44AD-A0AA-305431E00B6F}">
      <dsp:nvSpPr>
        <dsp:cNvPr id="0" name=""/>
        <dsp:cNvSpPr/>
      </dsp:nvSpPr>
      <dsp:spPr>
        <a:xfrm>
          <a:off x="3781111" y="3963567"/>
          <a:ext cx="1467343" cy="1259632"/>
        </a:xfrm>
        <a:prstGeom prst="hexagon">
          <a:avLst>
            <a:gd name="adj" fmla="val 25000"/>
            <a:gd name="vf" fmla="val 115470"/>
          </a:avLst>
        </a:prstGeom>
        <a:solidFill>
          <a:schemeClr val="accent1">
            <a:alpha val="90000"/>
            <a:hueOff val="0"/>
            <a:satOff val="0"/>
            <a:lumOff val="0"/>
            <a:alphaOff val="-32727"/>
          </a:schemeClr>
        </a:solidFill>
        <a:ln w="16350" cap="flat" cmpd="sng" algn="ctr">
          <a:solidFill>
            <a:schemeClr val="accent1">
              <a:alpha val="90000"/>
              <a:hueOff val="0"/>
              <a:satOff val="0"/>
              <a:lumOff val="0"/>
              <a:alphaOff val="-32727"/>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あかざ</a:t>
          </a:r>
          <a:r>
            <a:rPr kumimoji="1" lang="en-US" altLang="ja-JP" sz="1800" b="1" kern="1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sz="1800" b="1" kern="1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sz="1800" b="1" kern="1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えり</a:t>
          </a:r>
          <a:endParaRPr kumimoji="1" lang="ja-JP" altLang="en-US" sz="1800" b="1" kern="12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4008359" y="4158647"/>
        <a:ext cx="1012847" cy="869472"/>
      </dsp:txXfrm>
    </dsp:sp>
    <dsp:sp modelId="{456B5B2F-BCEF-4DA1-A4A8-155A123BFD66}">
      <dsp:nvSpPr>
        <dsp:cNvPr id="0" name=""/>
        <dsp:cNvSpPr/>
      </dsp:nvSpPr>
      <dsp:spPr>
        <a:xfrm>
          <a:off x="4071490" y="5067052"/>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4116FD36-CF94-4B38-A171-F2798784713B}">
      <dsp:nvSpPr>
        <dsp:cNvPr id="0" name=""/>
        <dsp:cNvSpPr/>
      </dsp:nvSpPr>
      <dsp:spPr>
        <a:xfrm>
          <a:off x="2518681" y="4653322"/>
          <a:ext cx="1467343" cy="1259632"/>
        </a:xfrm>
        <a:prstGeom prst="hexagon">
          <a:avLst>
            <a:gd name="adj" fmla="val 25000"/>
            <a:gd name="vf" fmla="val 115470"/>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t="-25000" b="-25000"/>
          </a:stretch>
        </a:blipFill>
        <a:ln w="16350" cap="flat" cmpd="sng" algn="ctr">
          <a:solidFill>
            <a:schemeClr val="accent1">
              <a:alpha val="90000"/>
              <a:hueOff val="0"/>
              <a:satOff val="0"/>
              <a:lumOff val="0"/>
              <a:alphaOff val="-32727"/>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DDD69003-549D-4726-A1C0-8CE8CD6D3BC2}">
      <dsp:nvSpPr>
        <dsp:cNvPr id="0" name=""/>
        <dsp:cNvSpPr/>
      </dsp:nvSpPr>
      <dsp:spPr>
        <a:xfrm>
          <a:off x="3799646" y="5205987"/>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D553ADC6-40D9-4B34-A47F-6F2BBD296ADA}">
      <dsp:nvSpPr>
        <dsp:cNvPr id="0" name=""/>
        <dsp:cNvSpPr/>
      </dsp:nvSpPr>
      <dsp:spPr>
        <a:xfrm>
          <a:off x="6301852" y="5357831"/>
          <a:ext cx="1467343" cy="1259632"/>
        </a:xfrm>
        <a:prstGeom prst="hexagon">
          <a:avLst>
            <a:gd name="adj" fmla="val 25000"/>
            <a:gd name="vf" fmla="val 115470"/>
          </a:avLst>
        </a:prstGeom>
        <a:solidFill>
          <a:schemeClr val="accent1">
            <a:alpha val="90000"/>
            <a:hueOff val="0"/>
            <a:satOff val="0"/>
            <a:lumOff val="0"/>
            <a:alphaOff val="-36364"/>
          </a:schemeClr>
        </a:solidFill>
        <a:ln w="16350" cap="flat" cmpd="sng" algn="ctr">
          <a:solidFill>
            <a:schemeClr val="accent1">
              <a:alpha val="90000"/>
              <a:hueOff val="0"/>
              <a:satOff val="0"/>
              <a:lumOff val="0"/>
              <a:alphaOff val="-36364"/>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杵屋</a:t>
          </a:r>
          <a:r>
            <a:rPr kumimoji="1" lang="en-US" altLang="ja-JP" sz="1800" b="1" kern="1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sz="1800" b="1" kern="1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sz="1800" b="1" kern="12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三味線</a:t>
          </a:r>
          <a:endParaRPr kumimoji="1" lang="ja-JP" altLang="en-US" sz="1800" b="1" kern="12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6529100" y="5552911"/>
        <a:ext cx="1012847" cy="869472"/>
      </dsp:txXfrm>
    </dsp:sp>
    <dsp:sp modelId="{79C567DE-3672-41ED-90C7-464A5FED9E9B}">
      <dsp:nvSpPr>
        <dsp:cNvPr id="0" name=""/>
        <dsp:cNvSpPr/>
      </dsp:nvSpPr>
      <dsp:spPr>
        <a:xfrm>
          <a:off x="6336862" y="5918488"/>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23A56E5C-C8A6-40E7-A09A-6AE4ACD99F91}">
      <dsp:nvSpPr>
        <dsp:cNvPr id="0" name=""/>
        <dsp:cNvSpPr/>
      </dsp:nvSpPr>
      <dsp:spPr>
        <a:xfrm>
          <a:off x="5039422" y="4660084"/>
          <a:ext cx="1467343" cy="1259632"/>
        </a:xfrm>
        <a:prstGeom prst="hexagon">
          <a:avLst>
            <a:gd name="adj" fmla="val 25000"/>
            <a:gd name="vf" fmla="val 115470"/>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t="-25000" b="-25000"/>
          </a:stretch>
        </a:blipFill>
        <a:ln w="16350" cap="flat" cmpd="sng" algn="ctr">
          <a:solidFill>
            <a:schemeClr val="accent1">
              <a:alpha val="90000"/>
              <a:hueOff val="0"/>
              <a:satOff val="0"/>
              <a:lumOff val="0"/>
              <a:alphaOff val="-36364"/>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806A4963-5A16-4DA4-835F-622248A804B0}">
      <dsp:nvSpPr>
        <dsp:cNvPr id="0" name=""/>
        <dsp:cNvSpPr/>
      </dsp:nvSpPr>
      <dsp:spPr>
        <a:xfrm>
          <a:off x="6048542" y="5750045"/>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6D5ED491-A5C1-4D24-91F3-C34AB01AECF3}">
      <dsp:nvSpPr>
        <dsp:cNvPr id="0" name=""/>
        <dsp:cNvSpPr/>
      </dsp:nvSpPr>
      <dsp:spPr>
        <a:xfrm>
          <a:off x="7568400" y="4674838"/>
          <a:ext cx="1467343" cy="1259632"/>
        </a:xfrm>
        <a:prstGeom prst="hexagon">
          <a:avLst>
            <a:gd name="adj" fmla="val 25000"/>
            <a:gd name="vf" fmla="val 115470"/>
          </a:avLst>
        </a:prstGeom>
        <a:solidFill>
          <a:schemeClr val="accent1">
            <a:alpha val="90000"/>
            <a:hueOff val="0"/>
            <a:satOff val="0"/>
            <a:lumOff val="0"/>
            <a:alphaOff val="-40000"/>
          </a:schemeClr>
        </a:solidFill>
        <a:ln w="16350" cap="flat" cmpd="sng" algn="ctr">
          <a:solidFill>
            <a:schemeClr val="accent1">
              <a:alpha val="90000"/>
              <a:hueOff val="0"/>
              <a:satOff val="0"/>
              <a:lumOff val="0"/>
              <a:alphaOff val="-4000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Oh</a:t>
          </a:r>
          <a:r>
            <a:rPr kumimoji="1" lang="ja-JP" altLang="en-US" sz="1800" b="1" kern="1200"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kumimoji="1" lang="en-US" altLang="ja-JP" sz="1800" b="1" kern="1200"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r>
          <a:br>
            <a:rPr kumimoji="1" lang="en-US" altLang="ja-JP" sz="1800" b="1" kern="1200"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br>
          <a:r>
            <a:rPr kumimoji="1" lang="ja-JP" altLang="en-US" sz="1800" b="1" kern="1200" dirty="0" smtClean="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ばんざい</a:t>
          </a:r>
          <a:endParaRPr kumimoji="1" lang="ja-JP" altLang="en-US" sz="1800" b="1" kern="1200" dirty="0">
            <a:solidFill>
              <a:srgbClr val="FF0066"/>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dsp:txBody>
      <dsp:txXfrm>
        <a:off x="7795648" y="4869918"/>
        <a:ext cx="1012847" cy="869472"/>
      </dsp:txXfrm>
    </dsp:sp>
    <dsp:sp modelId="{46DC1212-C7AD-497A-8119-F88D255F9288}">
      <dsp:nvSpPr>
        <dsp:cNvPr id="0" name=""/>
        <dsp:cNvSpPr/>
      </dsp:nvSpPr>
      <dsp:spPr>
        <a:xfrm>
          <a:off x="8849365" y="5227503"/>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9CEE070F-5978-4303-909F-94758BF2BDC4}">
      <dsp:nvSpPr>
        <dsp:cNvPr id="0" name=""/>
        <dsp:cNvSpPr/>
      </dsp:nvSpPr>
      <dsp:spPr>
        <a:xfrm>
          <a:off x="8829800" y="3985083"/>
          <a:ext cx="1467343" cy="1259632"/>
        </a:xfrm>
        <a:prstGeom prst="hexagon">
          <a:avLst>
            <a:gd name="adj" fmla="val 25000"/>
            <a:gd name="vf" fmla="val 115470"/>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l="-7000" r="-7000"/>
          </a:stretch>
        </a:blipFill>
        <a:ln w="16350" cap="flat" cmpd="sng" algn="ctr">
          <a:solidFill>
            <a:schemeClr val="accent1">
              <a:alpha val="90000"/>
              <a:hueOff val="0"/>
              <a:satOff val="0"/>
              <a:lumOff val="0"/>
              <a:alphaOff val="-4000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 modelId="{030E73F7-5FEA-4677-90F2-FC541366DA06}">
      <dsp:nvSpPr>
        <dsp:cNvPr id="0" name=""/>
        <dsp:cNvSpPr/>
      </dsp:nvSpPr>
      <dsp:spPr>
        <a:xfrm>
          <a:off x="9121210" y="5088568"/>
          <a:ext cx="170932" cy="147541"/>
        </a:xfrm>
        <a:prstGeom prst="hexagon">
          <a:avLst>
            <a:gd name="adj" fmla="val 25000"/>
            <a:gd name="vf" fmla="val 115470"/>
          </a:avLst>
        </a:prstGeom>
        <a:solidFill>
          <a:schemeClr val="lt1">
            <a:hueOff val="0"/>
            <a:satOff val="0"/>
            <a:lumOff val="0"/>
            <a:alphaOff val="0"/>
          </a:schemeClr>
        </a:solidFill>
        <a:ln w="16350" cap="flat" cmpd="sng" algn="ctr">
          <a:solidFill>
            <a:schemeClr val="accent1">
              <a:hueOff val="0"/>
              <a:satOff val="0"/>
              <a:lumOff val="0"/>
              <a:alphaOff val="0"/>
            </a:schemeClr>
          </a:solidFill>
          <a:prstDash val="solid"/>
        </a:ln>
        <a:effectLst>
          <a:outerShdw blurRad="50800" dist="50800" dir="5400000" algn="tl" rotWithShape="0">
            <a:srgbClr val="000000">
              <a:alpha val="65000"/>
            </a:srgbClr>
          </a:outerShdw>
          <a:softEdge rad="12700"/>
        </a:effectLst>
        <a:scene3d>
          <a:camera prst="orthographicFront"/>
          <a:lightRig rig="twoPt" dir="t">
            <a:rot lat="0" lon="0" rev="5700000"/>
          </a:lightRig>
        </a:scene3d>
        <a:sp3d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E791-271E-4204-AC46-0067DB5213E8}">
      <dsp:nvSpPr>
        <dsp:cNvPr id="0" name=""/>
        <dsp:cNvSpPr/>
      </dsp:nvSpPr>
      <dsp:spPr>
        <a:xfrm rot="5400000">
          <a:off x="380755" y="1327890"/>
          <a:ext cx="1139501" cy="1896104"/>
        </a:xfrm>
        <a:prstGeom prst="corner">
          <a:avLst>
            <a:gd name="adj1" fmla="val 16120"/>
            <a:gd name="adj2" fmla="val 16110"/>
          </a:avLst>
        </a:prstGeom>
        <a:solidFill>
          <a:schemeClr val="accent5">
            <a:hueOff val="0"/>
            <a:satOff val="0"/>
            <a:lumOff val="0"/>
            <a:alphaOff val="0"/>
          </a:schemeClr>
        </a:solidFill>
        <a:ln>
          <a:noFill/>
        </a:ln>
        <a:effectLst>
          <a:outerShdw blurRad="50800" dist="50800" dir="5400000" algn="tl" rotWithShape="0">
            <a:srgbClr val="000000">
              <a:alpha val="65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CC70896-2928-4449-9C79-96687E3A31FD}">
      <dsp:nvSpPr>
        <dsp:cNvPr id="0" name=""/>
        <dsp:cNvSpPr/>
      </dsp:nvSpPr>
      <dsp:spPr>
        <a:xfrm>
          <a:off x="190544" y="1894416"/>
          <a:ext cx="1711813" cy="1500505"/>
        </a:xfrm>
        <a:prstGeom prst="rect">
          <a:avLst/>
        </a:prstGeom>
        <a:noFill/>
        <a:ln w="1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kumimoji="1" lang="ja-JP" altLang="en-US" sz="4800" kern="1200" dirty="0" smtClean="0">
              <a:solidFill>
                <a:srgbClr val="FF0066"/>
              </a:solidFill>
              <a:effectLst>
                <a:outerShdw blurRad="38100" dist="38100" dir="2700000" algn="tl">
                  <a:srgbClr val="000000">
                    <a:alpha val="43137"/>
                  </a:srgbClr>
                </a:outerShdw>
              </a:effectLst>
              <a:latin typeface="HGPｺﾞｼｯｸE" pitchFamily="50" charset="-128"/>
              <a:ea typeface="HGPｺﾞｼｯｸE" pitchFamily="50" charset="-128"/>
            </a:rPr>
            <a:t>就職</a:t>
          </a:r>
          <a:endParaRPr kumimoji="1" lang="ja-JP" altLang="en-US" sz="4800" kern="1200" dirty="0">
            <a:solidFill>
              <a:srgbClr val="FF0066"/>
            </a:solidFill>
            <a:effectLst>
              <a:outerShdw blurRad="38100" dist="38100" dir="2700000" algn="tl">
                <a:srgbClr val="000000">
                  <a:alpha val="43137"/>
                </a:srgbClr>
              </a:outerShdw>
            </a:effectLst>
            <a:latin typeface="HGPｺﾞｼｯｸE" pitchFamily="50" charset="-128"/>
            <a:ea typeface="HGPｺﾞｼｯｸE" pitchFamily="50" charset="-128"/>
          </a:endParaRPr>
        </a:p>
      </dsp:txBody>
      <dsp:txXfrm>
        <a:off x="190544" y="1894416"/>
        <a:ext cx="1711813" cy="1500505"/>
      </dsp:txXfrm>
    </dsp:sp>
    <dsp:sp modelId="{A8ED43E5-F1FB-41DD-AB2D-0437AEF0DF97}">
      <dsp:nvSpPr>
        <dsp:cNvPr id="0" name=""/>
        <dsp:cNvSpPr/>
      </dsp:nvSpPr>
      <dsp:spPr>
        <a:xfrm>
          <a:off x="1579374" y="1188296"/>
          <a:ext cx="322983" cy="322983"/>
        </a:xfrm>
        <a:prstGeom prst="triangle">
          <a:avLst>
            <a:gd name="adj" fmla="val 100000"/>
          </a:avLst>
        </a:prstGeom>
        <a:solidFill>
          <a:schemeClr val="accent5">
            <a:hueOff val="4413726"/>
            <a:satOff val="-4714"/>
            <a:lumOff val="-1422"/>
            <a:alphaOff val="0"/>
          </a:schemeClr>
        </a:solidFill>
        <a:ln>
          <a:noFill/>
        </a:ln>
        <a:effectLst>
          <a:outerShdw blurRad="50800" dist="50800" dir="5400000" algn="tl" rotWithShape="0">
            <a:srgbClr val="000000">
              <a:alpha val="65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994DE04-5F22-4A4A-BE33-B49B8D497AFF}">
      <dsp:nvSpPr>
        <dsp:cNvPr id="0" name=""/>
        <dsp:cNvSpPr/>
      </dsp:nvSpPr>
      <dsp:spPr>
        <a:xfrm rot="5400000">
          <a:off x="2476349" y="809333"/>
          <a:ext cx="1139501" cy="1896104"/>
        </a:xfrm>
        <a:prstGeom prst="corner">
          <a:avLst>
            <a:gd name="adj1" fmla="val 16120"/>
            <a:gd name="adj2" fmla="val 16110"/>
          </a:avLst>
        </a:prstGeom>
        <a:solidFill>
          <a:schemeClr val="accent5">
            <a:hueOff val="8827452"/>
            <a:satOff val="-9427"/>
            <a:lumOff val="-2843"/>
            <a:alphaOff val="0"/>
          </a:schemeClr>
        </a:solidFill>
        <a:ln>
          <a:noFill/>
        </a:ln>
        <a:effectLst>
          <a:outerShdw blurRad="50800" dist="50800" dir="5400000" algn="tl" rotWithShape="0">
            <a:srgbClr val="000000">
              <a:alpha val="65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3109DE-C4E6-489B-8987-7283AC29085A}">
      <dsp:nvSpPr>
        <dsp:cNvPr id="0" name=""/>
        <dsp:cNvSpPr/>
      </dsp:nvSpPr>
      <dsp:spPr>
        <a:xfrm>
          <a:off x="2286138" y="1375860"/>
          <a:ext cx="1711813" cy="1500505"/>
        </a:xfrm>
        <a:prstGeom prst="rect">
          <a:avLst/>
        </a:prstGeom>
        <a:noFill/>
        <a:ln w="1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kumimoji="1" lang="ja-JP" altLang="en-US" sz="4800" kern="1200" dirty="0" smtClean="0">
              <a:solidFill>
                <a:srgbClr val="00B050"/>
              </a:solidFill>
              <a:effectLst>
                <a:outerShdw blurRad="38100" dist="38100" dir="2700000" algn="tl">
                  <a:srgbClr val="000000">
                    <a:alpha val="43137"/>
                  </a:srgbClr>
                </a:outerShdw>
              </a:effectLst>
              <a:latin typeface="HGPｺﾞｼｯｸE" pitchFamily="50" charset="-128"/>
              <a:ea typeface="HGPｺﾞｼｯｸE" pitchFamily="50" charset="-128"/>
            </a:rPr>
            <a:t>育児</a:t>
          </a:r>
          <a:endParaRPr kumimoji="1" lang="ja-JP" altLang="en-US" sz="4800" kern="1200" dirty="0">
            <a:solidFill>
              <a:srgbClr val="00B050"/>
            </a:solidFill>
            <a:effectLst>
              <a:outerShdw blurRad="38100" dist="38100" dir="2700000" algn="tl">
                <a:srgbClr val="000000">
                  <a:alpha val="43137"/>
                </a:srgbClr>
              </a:outerShdw>
            </a:effectLst>
            <a:latin typeface="HGPｺﾞｼｯｸE" pitchFamily="50" charset="-128"/>
            <a:ea typeface="HGPｺﾞｼｯｸE" pitchFamily="50" charset="-128"/>
          </a:endParaRPr>
        </a:p>
      </dsp:txBody>
      <dsp:txXfrm>
        <a:off x="2286138" y="1375860"/>
        <a:ext cx="1711813" cy="1500505"/>
      </dsp:txXfrm>
    </dsp:sp>
    <dsp:sp modelId="{5D723833-2478-438E-B15A-61532A47149E}">
      <dsp:nvSpPr>
        <dsp:cNvPr id="0" name=""/>
        <dsp:cNvSpPr/>
      </dsp:nvSpPr>
      <dsp:spPr>
        <a:xfrm>
          <a:off x="3674968" y="669740"/>
          <a:ext cx="322983" cy="322983"/>
        </a:xfrm>
        <a:prstGeom prst="triangle">
          <a:avLst>
            <a:gd name="adj" fmla="val 100000"/>
          </a:avLst>
        </a:prstGeom>
        <a:solidFill>
          <a:schemeClr val="accent5">
            <a:hueOff val="13241179"/>
            <a:satOff val="-14141"/>
            <a:lumOff val="-4265"/>
            <a:alphaOff val="0"/>
          </a:schemeClr>
        </a:solidFill>
        <a:ln>
          <a:noFill/>
        </a:ln>
        <a:effectLst>
          <a:outerShdw blurRad="50800" dist="50800" dir="5400000" algn="tl" rotWithShape="0">
            <a:srgbClr val="000000">
              <a:alpha val="65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B44BD0-C407-4251-AB50-BF5078EED6F4}">
      <dsp:nvSpPr>
        <dsp:cNvPr id="0" name=""/>
        <dsp:cNvSpPr/>
      </dsp:nvSpPr>
      <dsp:spPr>
        <a:xfrm rot="5400000">
          <a:off x="4571943" y="290776"/>
          <a:ext cx="1139501" cy="1896104"/>
        </a:xfrm>
        <a:prstGeom prst="corner">
          <a:avLst>
            <a:gd name="adj1" fmla="val 16120"/>
            <a:gd name="adj2" fmla="val 16110"/>
          </a:avLst>
        </a:prstGeom>
        <a:solidFill>
          <a:schemeClr val="accent5">
            <a:hueOff val="17654905"/>
            <a:satOff val="-18854"/>
            <a:lumOff val="-5686"/>
            <a:alphaOff val="0"/>
          </a:schemeClr>
        </a:solidFill>
        <a:ln>
          <a:noFill/>
        </a:ln>
        <a:effectLst>
          <a:outerShdw blurRad="50800" dist="50800" dir="5400000" algn="tl" rotWithShape="0">
            <a:srgbClr val="000000">
              <a:alpha val="65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733FBA-6338-44E4-8E2A-14EC26DCEDA7}">
      <dsp:nvSpPr>
        <dsp:cNvPr id="0" name=""/>
        <dsp:cNvSpPr/>
      </dsp:nvSpPr>
      <dsp:spPr>
        <a:xfrm>
          <a:off x="4381732" y="857303"/>
          <a:ext cx="1711813" cy="1500505"/>
        </a:xfrm>
        <a:prstGeom prst="rect">
          <a:avLst/>
        </a:prstGeom>
        <a:noFill/>
        <a:ln w="1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kumimoji="1" lang="ja-JP" altLang="en-US" sz="4800" kern="1200" dirty="0" smtClean="0">
              <a:solidFill>
                <a:schemeClr val="accent6"/>
              </a:solidFill>
              <a:effectLst>
                <a:outerShdw blurRad="38100" dist="38100" dir="2700000" algn="tl">
                  <a:srgbClr val="000000">
                    <a:alpha val="43137"/>
                  </a:srgbClr>
                </a:outerShdw>
              </a:effectLst>
              <a:latin typeface="HGPｺﾞｼｯｸE" pitchFamily="50" charset="-128"/>
              <a:ea typeface="HGPｺﾞｼｯｸE" pitchFamily="50" charset="-128"/>
            </a:rPr>
            <a:t>介護</a:t>
          </a:r>
          <a:endParaRPr kumimoji="1" lang="ja-JP" altLang="en-US" sz="4800" kern="1200" dirty="0">
            <a:solidFill>
              <a:schemeClr val="accent6"/>
            </a:solidFill>
            <a:effectLst>
              <a:outerShdw blurRad="38100" dist="38100" dir="2700000" algn="tl">
                <a:srgbClr val="000000">
                  <a:alpha val="43137"/>
                </a:srgbClr>
              </a:outerShdw>
            </a:effectLst>
            <a:latin typeface="HGPｺﾞｼｯｸE" pitchFamily="50" charset="-128"/>
            <a:ea typeface="HGPｺﾞｼｯｸE" pitchFamily="50" charset="-128"/>
          </a:endParaRPr>
        </a:p>
      </dsp:txBody>
      <dsp:txXfrm>
        <a:off x="4381732" y="857303"/>
        <a:ext cx="1711813" cy="1500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C6F3B-984A-43CA-A821-AE8ECC591905}">
      <dsp:nvSpPr>
        <dsp:cNvPr id="0" name=""/>
        <dsp:cNvSpPr/>
      </dsp:nvSpPr>
      <dsp:spPr>
        <a:xfrm>
          <a:off x="186978" y="989714"/>
          <a:ext cx="2703128" cy="890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kumimoji="1" lang="ja-JP" altLang="en-US" sz="4800" kern="1200" dirty="0" smtClean="0">
              <a:solidFill>
                <a:schemeClr val="bg1">
                  <a:lumMod val="75000"/>
                  <a:lumOff val="25000"/>
                </a:schemeClr>
              </a:solidFill>
              <a:effectLst>
                <a:outerShdw blurRad="38100" dist="38100" dir="2700000" algn="tl">
                  <a:srgbClr val="000000">
                    <a:alpha val="43137"/>
                  </a:srgbClr>
                </a:outerShdw>
              </a:effectLst>
              <a:latin typeface="HGP明朝E" pitchFamily="18" charset="-128"/>
              <a:ea typeface="HGP明朝E" pitchFamily="18" charset="-128"/>
            </a:rPr>
            <a:t>お金</a:t>
          </a:r>
          <a:endParaRPr kumimoji="1" lang="ja-JP" altLang="en-US" sz="4800" kern="1200" dirty="0">
            <a:solidFill>
              <a:schemeClr val="bg1">
                <a:lumMod val="75000"/>
                <a:lumOff val="25000"/>
              </a:schemeClr>
            </a:solidFill>
            <a:effectLst>
              <a:outerShdw blurRad="38100" dist="38100" dir="2700000" algn="tl">
                <a:srgbClr val="000000">
                  <a:alpha val="43137"/>
                </a:srgbClr>
              </a:outerShdw>
            </a:effectLst>
            <a:latin typeface="HGP明朝E" pitchFamily="18" charset="-128"/>
            <a:ea typeface="HGP明朝E" pitchFamily="18" charset="-128"/>
          </a:endParaRPr>
        </a:p>
      </dsp:txBody>
      <dsp:txXfrm>
        <a:off x="186978" y="989714"/>
        <a:ext cx="2703128" cy="890803"/>
      </dsp:txXfrm>
    </dsp:sp>
    <dsp:sp modelId="{6F83BC2B-B506-4A5F-A3B9-A1D92295291B}">
      <dsp:nvSpPr>
        <dsp:cNvPr id="0" name=""/>
        <dsp:cNvSpPr/>
      </dsp:nvSpPr>
      <dsp:spPr>
        <a:xfrm>
          <a:off x="183906" y="718786"/>
          <a:ext cx="215021" cy="215021"/>
        </a:xfrm>
        <a:prstGeom prst="ellipse">
          <a:avLst/>
        </a:prstGeom>
        <a:solidFill>
          <a:schemeClr val="accent2">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0FFFD-4DF9-4B20-A884-103669DA65A8}">
      <dsp:nvSpPr>
        <dsp:cNvPr id="0" name=""/>
        <dsp:cNvSpPr/>
      </dsp:nvSpPr>
      <dsp:spPr>
        <a:xfrm>
          <a:off x="334421" y="417756"/>
          <a:ext cx="215021" cy="215021"/>
        </a:xfrm>
        <a:prstGeom prst="ellipse">
          <a:avLst/>
        </a:prstGeom>
        <a:solidFill>
          <a:schemeClr val="accent3">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98156-48D1-40B6-83CC-0CE8EB6C5B49}">
      <dsp:nvSpPr>
        <dsp:cNvPr id="0" name=""/>
        <dsp:cNvSpPr/>
      </dsp:nvSpPr>
      <dsp:spPr>
        <a:xfrm>
          <a:off x="695657" y="477962"/>
          <a:ext cx="337891" cy="337891"/>
        </a:xfrm>
        <a:prstGeom prst="ellipse">
          <a:avLst/>
        </a:prstGeom>
        <a:solidFill>
          <a:schemeClr val="accent4">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42A8B-5F0D-4EF1-AA87-18CAA7383970}">
      <dsp:nvSpPr>
        <dsp:cNvPr id="0" name=""/>
        <dsp:cNvSpPr/>
      </dsp:nvSpPr>
      <dsp:spPr>
        <a:xfrm>
          <a:off x="996687" y="146829"/>
          <a:ext cx="215021" cy="215021"/>
        </a:xfrm>
        <a:prstGeom prst="ellipse">
          <a:avLst/>
        </a:prstGeom>
        <a:solidFill>
          <a:schemeClr val="accent5">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2817F-C1B5-4658-9EF5-986E7A629018}">
      <dsp:nvSpPr>
        <dsp:cNvPr id="0" name=""/>
        <dsp:cNvSpPr/>
      </dsp:nvSpPr>
      <dsp:spPr>
        <a:xfrm>
          <a:off x="1388027" y="26417"/>
          <a:ext cx="215021" cy="215021"/>
        </a:xfrm>
        <a:prstGeom prst="ellipse">
          <a:avLst/>
        </a:prstGeom>
        <a:solidFill>
          <a:schemeClr val="accent6">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922286-1668-490E-BB9C-87E7131E2BFC}">
      <dsp:nvSpPr>
        <dsp:cNvPr id="0" name=""/>
        <dsp:cNvSpPr/>
      </dsp:nvSpPr>
      <dsp:spPr>
        <a:xfrm>
          <a:off x="1869675" y="237138"/>
          <a:ext cx="215021" cy="215021"/>
        </a:xfrm>
        <a:prstGeom prst="ellipse">
          <a:avLst/>
        </a:prstGeom>
        <a:solidFill>
          <a:schemeClr val="accent2">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B29F3-F648-43E2-ADF1-D8A0285D01DA}">
      <dsp:nvSpPr>
        <dsp:cNvPr id="0" name=""/>
        <dsp:cNvSpPr/>
      </dsp:nvSpPr>
      <dsp:spPr>
        <a:xfrm>
          <a:off x="2170705" y="387653"/>
          <a:ext cx="337891" cy="337891"/>
        </a:xfrm>
        <a:prstGeom prst="ellipse">
          <a:avLst/>
        </a:prstGeom>
        <a:solidFill>
          <a:schemeClr val="accent3">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4104E-BCBE-43BA-BB7D-987C6D7157AF}">
      <dsp:nvSpPr>
        <dsp:cNvPr id="0" name=""/>
        <dsp:cNvSpPr/>
      </dsp:nvSpPr>
      <dsp:spPr>
        <a:xfrm>
          <a:off x="2592147" y="718786"/>
          <a:ext cx="215021" cy="215021"/>
        </a:xfrm>
        <a:prstGeom prst="ellipse">
          <a:avLst/>
        </a:prstGeom>
        <a:solidFill>
          <a:schemeClr val="accent4">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93F14-43D4-436B-B5F3-E7CC6D1475E5}">
      <dsp:nvSpPr>
        <dsp:cNvPr id="0" name=""/>
        <dsp:cNvSpPr/>
      </dsp:nvSpPr>
      <dsp:spPr>
        <a:xfrm>
          <a:off x="2772765" y="1049920"/>
          <a:ext cx="215021" cy="215021"/>
        </a:xfrm>
        <a:prstGeom prst="ellipse">
          <a:avLst/>
        </a:prstGeom>
        <a:solidFill>
          <a:schemeClr val="accent5">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AFE42-F371-4EE0-8CAC-2D112626751B}">
      <dsp:nvSpPr>
        <dsp:cNvPr id="0" name=""/>
        <dsp:cNvSpPr/>
      </dsp:nvSpPr>
      <dsp:spPr>
        <a:xfrm>
          <a:off x="1207409" y="417756"/>
          <a:ext cx="552912" cy="552912"/>
        </a:xfrm>
        <a:prstGeom prst="ellipse">
          <a:avLst/>
        </a:prstGeom>
        <a:solidFill>
          <a:schemeClr val="accent6">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3DAD2-7721-4D7E-BDD7-D5F5B938118C}">
      <dsp:nvSpPr>
        <dsp:cNvPr id="0" name=""/>
        <dsp:cNvSpPr/>
      </dsp:nvSpPr>
      <dsp:spPr>
        <a:xfrm>
          <a:off x="33391" y="1561671"/>
          <a:ext cx="215021" cy="215021"/>
        </a:xfrm>
        <a:prstGeom prst="ellipse">
          <a:avLst/>
        </a:prstGeom>
        <a:solidFill>
          <a:schemeClr val="accent2">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9B956-6D07-48CD-8BED-D175B66377EF}">
      <dsp:nvSpPr>
        <dsp:cNvPr id="0" name=""/>
        <dsp:cNvSpPr/>
      </dsp:nvSpPr>
      <dsp:spPr>
        <a:xfrm>
          <a:off x="214009" y="1832598"/>
          <a:ext cx="337891" cy="337891"/>
        </a:xfrm>
        <a:prstGeom prst="ellipse">
          <a:avLst/>
        </a:prstGeom>
        <a:solidFill>
          <a:schemeClr val="accent3">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8A459-935F-4EB7-8FD0-7A9B7408FE7B}">
      <dsp:nvSpPr>
        <dsp:cNvPr id="0" name=""/>
        <dsp:cNvSpPr/>
      </dsp:nvSpPr>
      <dsp:spPr>
        <a:xfrm>
          <a:off x="665554" y="2073422"/>
          <a:ext cx="491477" cy="491477"/>
        </a:xfrm>
        <a:prstGeom prst="ellipse">
          <a:avLst/>
        </a:prstGeom>
        <a:solidFill>
          <a:schemeClr val="accent4">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A16E9-1461-4EB1-A271-2525080BFA17}">
      <dsp:nvSpPr>
        <dsp:cNvPr id="0" name=""/>
        <dsp:cNvSpPr/>
      </dsp:nvSpPr>
      <dsp:spPr>
        <a:xfrm>
          <a:off x="1297718" y="2464761"/>
          <a:ext cx="215021" cy="215021"/>
        </a:xfrm>
        <a:prstGeom prst="ellipse">
          <a:avLst/>
        </a:prstGeom>
        <a:solidFill>
          <a:schemeClr val="accent5">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848CA-8B17-4E55-AB43-DE5E17046FB1}">
      <dsp:nvSpPr>
        <dsp:cNvPr id="0" name=""/>
        <dsp:cNvSpPr/>
      </dsp:nvSpPr>
      <dsp:spPr>
        <a:xfrm>
          <a:off x="1418130" y="2073422"/>
          <a:ext cx="337891" cy="337891"/>
        </a:xfrm>
        <a:prstGeom prst="ellipse">
          <a:avLst/>
        </a:prstGeom>
        <a:solidFill>
          <a:schemeClr val="accent6">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FC2E4-E47D-4DF4-9CF9-4FC8A58A6404}">
      <dsp:nvSpPr>
        <dsp:cNvPr id="0" name=""/>
        <dsp:cNvSpPr/>
      </dsp:nvSpPr>
      <dsp:spPr>
        <a:xfrm>
          <a:off x="1719160" y="2494864"/>
          <a:ext cx="215021" cy="215021"/>
        </a:xfrm>
        <a:prstGeom prst="ellipse">
          <a:avLst/>
        </a:prstGeom>
        <a:solidFill>
          <a:schemeClr val="accent2">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A1DE32-BDAD-41F6-A987-5858F07A3275}">
      <dsp:nvSpPr>
        <dsp:cNvPr id="0" name=""/>
        <dsp:cNvSpPr/>
      </dsp:nvSpPr>
      <dsp:spPr>
        <a:xfrm>
          <a:off x="1990087" y="2013216"/>
          <a:ext cx="491477" cy="491477"/>
        </a:xfrm>
        <a:prstGeom prst="ellipse">
          <a:avLst/>
        </a:prstGeom>
        <a:solidFill>
          <a:schemeClr val="accent3">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020C9-D4D0-46C0-8568-5FC9A5BF1861}">
      <dsp:nvSpPr>
        <dsp:cNvPr id="0" name=""/>
        <dsp:cNvSpPr/>
      </dsp:nvSpPr>
      <dsp:spPr>
        <a:xfrm>
          <a:off x="2652353" y="1892804"/>
          <a:ext cx="337891" cy="337891"/>
        </a:xfrm>
        <a:prstGeom prst="ellipse">
          <a:avLst/>
        </a:prstGeom>
        <a:solidFill>
          <a:schemeClr val="accent4">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44921-BF54-47BB-BC7E-83FE55CBD207}">
      <dsp:nvSpPr>
        <dsp:cNvPr id="0" name=""/>
        <dsp:cNvSpPr/>
      </dsp:nvSpPr>
      <dsp:spPr>
        <a:xfrm>
          <a:off x="2990244" y="477462"/>
          <a:ext cx="992337" cy="189448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BD107-DEDB-421D-922C-F91526BCAFD2}">
      <dsp:nvSpPr>
        <dsp:cNvPr id="0" name=""/>
        <dsp:cNvSpPr/>
      </dsp:nvSpPr>
      <dsp:spPr>
        <a:xfrm>
          <a:off x="3802157" y="477462"/>
          <a:ext cx="992337" cy="189448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46D45F-A89E-4F96-A676-ED8FD1A8C826}">
      <dsp:nvSpPr>
        <dsp:cNvPr id="0" name=""/>
        <dsp:cNvSpPr/>
      </dsp:nvSpPr>
      <dsp:spPr>
        <a:xfrm>
          <a:off x="4902750" y="320898"/>
          <a:ext cx="2300419" cy="2300419"/>
        </a:xfrm>
        <a:prstGeom prst="ellipse">
          <a:avLst/>
        </a:prstGeom>
        <a:solidFill>
          <a:schemeClr val="accent5">
            <a:hueOff val="0"/>
            <a:satOff val="0"/>
            <a:lumOff val="0"/>
            <a:alphaOff val="0"/>
          </a:schemeClr>
        </a:solidFill>
        <a:ln w="3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kumimoji="1" lang="ja-JP" altLang="en-US" sz="4800" kern="1200" dirty="0" smtClean="0">
              <a:solidFill>
                <a:srgbClr val="FFFF00"/>
              </a:solidFill>
              <a:effectLst>
                <a:outerShdw blurRad="38100" dist="38100" dir="2700000" algn="tl">
                  <a:srgbClr val="000000">
                    <a:alpha val="43137"/>
                  </a:srgbClr>
                </a:outerShdw>
              </a:effectLst>
              <a:latin typeface="HGP明朝E" pitchFamily="18" charset="-128"/>
              <a:ea typeface="HGP明朝E" pitchFamily="18" charset="-128"/>
            </a:rPr>
            <a:t>地域の夢</a:t>
          </a:r>
          <a:endParaRPr kumimoji="1" lang="ja-JP" altLang="en-US" sz="4800" kern="1200" dirty="0">
            <a:solidFill>
              <a:srgbClr val="FFFF00"/>
            </a:solidFill>
            <a:effectLst>
              <a:outerShdw blurRad="38100" dist="38100" dir="2700000" algn="tl">
                <a:srgbClr val="000000">
                  <a:alpha val="43137"/>
                </a:srgbClr>
              </a:outerShdw>
            </a:effectLst>
            <a:latin typeface="HGP明朝E" pitchFamily="18" charset="-128"/>
            <a:ea typeface="HGP明朝E" pitchFamily="18" charset="-128"/>
          </a:endParaRPr>
        </a:p>
      </dsp:txBody>
      <dsp:txXfrm>
        <a:off x="5239639" y="657787"/>
        <a:ext cx="1626641" cy="162664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BED4E-35E4-48FA-A204-C9A95E328F71}" type="datetimeFigureOut">
              <a:rPr kumimoji="1" lang="ja-JP" altLang="en-US" smtClean="0"/>
              <a:t>2014/5/10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347FE-009E-418A-89B4-F4538291A0F7}" type="slidenum">
              <a:rPr kumimoji="1" lang="ja-JP" altLang="en-US" smtClean="0"/>
              <a:t>‹#›</a:t>
            </a:fld>
            <a:endParaRPr kumimoji="1" lang="ja-JP" altLang="en-US"/>
          </a:p>
        </p:txBody>
      </p:sp>
    </p:spTree>
    <p:extLst>
      <p:ext uri="{BB962C8B-B14F-4D97-AF65-F5344CB8AC3E}">
        <p14:creationId xmlns:p14="http://schemas.microsoft.com/office/powerpoint/2010/main" val="1673787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研究発表会ということですので、導入として理論的な話をさせて頂きます。</a:t>
            </a:r>
            <a:endParaRPr kumimoji="1" lang="ja-JP" altLang="en-US" dirty="0"/>
          </a:p>
        </p:txBody>
      </p:sp>
      <p:sp>
        <p:nvSpPr>
          <p:cNvPr id="4" name="スライド番号プレースホルダ 3"/>
          <p:cNvSpPr>
            <a:spLocks noGrp="1"/>
          </p:cNvSpPr>
          <p:nvPr>
            <p:ph type="sldNum" sz="quarter" idx="10"/>
          </p:nvPr>
        </p:nvSpPr>
        <p:spPr/>
        <p:txBody>
          <a:bodyPr/>
          <a:lstStyle/>
          <a:p>
            <a:fld id="{871805CB-2017-4ABE-9D61-60CC0478A8E3}" type="slidenum">
              <a:rPr kumimoji="1" lang="ja-JP" altLang="en-US" smtClean="0"/>
              <a:t>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農業は自然を相手に命を生産する仕事</a:t>
            </a:r>
            <a:endParaRPr kumimoji="1" lang="ja-JP" altLang="en-US" dirty="0"/>
          </a:p>
        </p:txBody>
      </p:sp>
      <p:sp>
        <p:nvSpPr>
          <p:cNvPr id="4" name="スライド番号プレースホルダー 3"/>
          <p:cNvSpPr>
            <a:spLocks noGrp="1"/>
          </p:cNvSpPr>
          <p:nvPr>
            <p:ph type="sldNum" sz="quarter" idx="10"/>
          </p:nvPr>
        </p:nvSpPr>
        <p:spPr/>
        <p:txBody>
          <a:bodyPr/>
          <a:lstStyle/>
          <a:p>
            <a:fld id="{5D2347FE-009E-418A-89B4-F4538291A0F7}" type="slidenum">
              <a:rPr kumimoji="1" lang="ja-JP" altLang="en-US" smtClean="0"/>
              <a:t>11</a:t>
            </a:fld>
            <a:endParaRPr kumimoji="1" lang="ja-JP" altLang="en-US"/>
          </a:p>
        </p:txBody>
      </p:sp>
    </p:spTree>
    <p:extLst>
      <p:ext uri="{BB962C8B-B14F-4D97-AF65-F5344CB8AC3E}">
        <p14:creationId xmlns:p14="http://schemas.microsoft.com/office/powerpoint/2010/main" val="65356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ような農村の状況に対して、これまでの行政の対応では省庁の縦割りが存在し、さらに事業ごとに目標設定がなされ実施されてきました。本来の目的である地域の“農村振興”を統括して実行しているとは言い難いのではないでしょうか。</a:t>
            </a:r>
            <a:endParaRPr kumimoji="1" lang="ja-JP" altLang="en-US" dirty="0"/>
          </a:p>
        </p:txBody>
      </p:sp>
      <p:sp>
        <p:nvSpPr>
          <p:cNvPr id="4" name="スライド番号プレースホルダ 3"/>
          <p:cNvSpPr>
            <a:spLocks noGrp="1"/>
          </p:cNvSpPr>
          <p:nvPr>
            <p:ph type="sldNum" sz="quarter" idx="10"/>
          </p:nvPr>
        </p:nvSpPr>
        <p:spPr/>
        <p:txBody>
          <a:bodyPr/>
          <a:lstStyle/>
          <a:p>
            <a:fld id="{871805CB-2017-4ABE-9D61-60CC0478A8E3}" type="slidenum">
              <a:rPr kumimoji="1" lang="ja-JP" altLang="en-US" smtClean="0"/>
              <a:t>12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行財政の厳しい状況の中、これまでのような公的支援を前提とした農村振興を実施することは難しく、</a:t>
            </a:r>
            <a:endParaRPr kumimoji="1" lang="en-US" altLang="ja-JP" dirty="0" smtClean="0"/>
          </a:p>
          <a:p>
            <a:r>
              <a:rPr kumimoji="1" lang="ja-JP" altLang="en-US" dirty="0" smtClean="0"/>
              <a:t>今後は住民の自助による取組へと重点をシフトしていく必要があります。</a:t>
            </a:r>
            <a:endParaRPr kumimoji="1" lang="ja-JP" altLang="en-US" dirty="0"/>
          </a:p>
        </p:txBody>
      </p:sp>
      <p:sp>
        <p:nvSpPr>
          <p:cNvPr id="4" name="スライド番号プレースホルダ 3"/>
          <p:cNvSpPr>
            <a:spLocks noGrp="1"/>
          </p:cNvSpPr>
          <p:nvPr>
            <p:ph type="sldNum" sz="quarter" idx="10"/>
          </p:nvPr>
        </p:nvSpPr>
        <p:spPr/>
        <p:txBody>
          <a:bodyPr/>
          <a:lstStyle/>
          <a:p>
            <a:fld id="{871805CB-2017-4ABE-9D61-60CC0478A8E3}" type="slidenum">
              <a:rPr kumimoji="1" lang="ja-JP" altLang="en-US" smtClean="0"/>
              <a:t>13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理想とする農村振興のあり方は、住民の住民による住民のための農村振興を目指すことです。</a:t>
            </a:r>
            <a:endParaRPr kumimoji="1" lang="en-US" altLang="ja-JP" dirty="0" smtClean="0"/>
          </a:p>
          <a:p>
            <a:r>
              <a:rPr kumimoji="1" lang="ja-JP" altLang="en-US" dirty="0" smtClean="0"/>
              <a:t>そのためには、住民自らの裁量により自治活動を展開する体制が必要となります。</a:t>
            </a:r>
            <a:endParaRPr kumimoji="1" lang="en-US" altLang="ja-JP" dirty="0" smtClean="0"/>
          </a:p>
          <a:p>
            <a:r>
              <a:rPr kumimoji="1" lang="ja-JP" altLang="en-US" dirty="0" smtClean="0"/>
              <a:t>その中で行政としては、財政負担を伴わない支線、例えば、地域の将来を話し合う場を提供すること、地域の魅力を情報発信することなど後方支援をしていくことが求められています。</a:t>
            </a:r>
            <a:endParaRPr kumimoji="1" lang="ja-JP" altLang="en-US" dirty="0"/>
          </a:p>
        </p:txBody>
      </p:sp>
      <p:sp>
        <p:nvSpPr>
          <p:cNvPr id="4" name="スライド番号プレースホルダ 3"/>
          <p:cNvSpPr>
            <a:spLocks noGrp="1"/>
          </p:cNvSpPr>
          <p:nvPr>
            <p:ph type="sldNum" sz="quarter" idx="10"/>
          </p:nvPr>
        </p:nvSpPr>
        <p:spPr/>
        <p:txBody>
          <a:bodyPr/>
          <a:lstStyle/>
          <a:p>
            <a:fld id="{871805CB-2017-4ABE-9D61-60CC0478A8E3}" type="slidenum">
              <a:rPr kumimoji="1" lang="ja-JP" altLang="en-US" smtClean="0"/>
              <a:t>14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これまで述べたようなことを実践として取り組んでいるのが、鹿児島県大隅半島にある柳谷集落の活動です。</a:t>
            </a:r>
            <a:endParaRPr kumimoji="1" lang="en-US" altLang="ja-JP" dirty="0" smtClean="0"/>
          </a:p>
          <a:p>
            <a:r>
              <a:rPr kumimoji="1" lang="ja-JP" altLang="en-US" dirty="0" smtClean="0"/>
              <a:t>土着菌を用いた芋焼酎の販売で有名になり、ニュースなどでも取り上げられているのでご存じの方も多いかと思います。</a:t>
            </a:r>
            <a:endParaRPr kumimoji="1" lang="en-US" altLang="ja-JP" dirty="0" smtClean="0"/>
          </a:p>
          <a:p>
            <a:r>
              <a:rPr kumimoji="1" lang="ja-JP" altLang="en-US" dirty="0" smtClean="0"/>
              <a:t>私は、昨年７月に</a:t>
            </a:r>
            <a:r>
              <a:rPr kumimoji="1" lang="ja-JP" altLang="en-US" dirty="0" err="1" smtClean="0"/>
              <a:t>やねだんの</a:t>
            </a:r>
            <a:r>
              <a:rPr kumimoji="1" lang="ja-JP" altLang="en-US" dirty="0" smtClean="0"/>
              <a:t>豊重氏の講演を聴き、それ以降自分でも何かできることがあると感じ活動を開始しました。</a:t>
            </a:r>
            <a:endParaRPr kumimoji="1" lang="en-US" altLang="ja-JP" dirty="0" smtClean="0"/>
          </a:p>
          <a:p>
            <a:r>
              <a:rPr kumimoji="1" lang="ja-JP" altLang="en-US" dirty="0" smtClean="0"/>
              <a:t>昨年は、京都での人脈作りと応援する農家探しをし、今年１月にセミナーで南山城村の専業農家・植田さんと知り合いました。</a:t>
            </a:r>
            <a:endParaRPr kumimoji="1" lang="ja-JP" altLang="en-US" dirty="0"/>
          </a:p>
        </p:txBody>
      </p:sp>
      <p:sp>
        <p:nvSpPr>
          <p:cNvPr id="4" name="スライド番号プレースホルダ 3"/>
          <p:cNvSpPr>
            <a:spLocks noGrp="1"/>
          </p:cNvSpPr>
          <p:nvPr>
            <p:ph type="sldNum" sz="quarter" idx="10"/>
          </p:nvPr>
        </p:nvSpPr>
        <p:spPr/>
        <p:txBody>
          <a:bodyPr/>
          <a:lstStyle/>
          <a:p>
            <a:fld id="{871805CB-2017-4ABE-9D61-60CC0478A8E3}" type="slidenum">
              <a:rPr kumimoji="1" lang="ja-JP" altLang="en-US" smtClean="0"/>
              <a:t>15</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この植田さんのお米は、昨年「米・食味分析鑑定コンクール」で金賞を受賞しており、販売促進を始めるということでした。</a:t>
            </a:r>
            <a:endParaRPr kumimoji="1" lang="en-US" altLang="ja-JP" dirty="0" smtClean="0"/>
          </a:p>
          <a:p>
            <a:r>
              <a:rPr kumimoji="1" lang="ja-JP" altLang="en-US" dirty="0" smtClean="0"/>
              <a:t>そこで、モデルケースとして勉強させて頂こうと、販売のお手伝いをすることとなりました。</a:t>
            </a:r>
            <a:endParaRPr kumimoji="1" lang="en-US" altLang="ja-JP" dirty="0" smtClean="0"/>
          </a:p>
          <a:p>
            <a:r>
              <a:rPr kumimoji="1" lang="ja-JP" altLang="en-US" dirty="0" smtClean="0"/>
              <a:t>まずは、経常経費を聞き取り、収益計算により算出した結果、販売価格を１ｋｇ９００円と設定することを決めました。</a:t>
            </a:r>
            <a:endParaRPr kumimoji="1" lang="en-US" altLang="ja-JP" dirty="0" smtClean="0"/>
          </a:p>
          <a:p>
            <a:r>
              <a:rPr kumimoji="1" lang="ja-JP" altLang="en-US" dirty="0" smtClean="0"/>
              <a:t>そして、この農家が安定して収入を得るためには、２００人の固定客が毎年購入してもらうという目標を立てました。</a:t>
            </a:r>
            <a:endParaRPr kumimoji="1" lang="ja-JP" altLang="en-US" dirty="0"/>
          </a:p>
        </p:txBody>
      </p:sp>
      <p:sp>
        <p:nvSpPr>
          <p:cNvPr id="4" name="スライド番号プレースホルダ 3"/>
          <p:cNvSpPr>
            <a:spLocks noGrp="1"/>
          </p:cNvSpPr>
          <p:nvPr>
            <p:ph type="sldNum" sz="quarter" idx="10"/>
          </p:nvPr>
        </p:nvSpPr>
        <p:spPr/>
        <p:txBody>
          <a:bodyPr/>
          <a:lstStyle/>
          <a:p>
            <a:fld id="{871805CB-2017-4ABE-9D61-60CC0478A8E3}" type="slidenum">
              <a:rPr kumimoji="1" lang="ja-JP" altLang="en-US" smtClean="0"/>
              <a:t>18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この２００人のファンをつかむためには、核となるコンセプトが必要となります。</a:t>
            </a:r>
            <a:endParaRPr kumimoji="1" lang="en-US" altLang="ja-JP" dirty="0" smtClean="0"/>
          </a:p>
          <a:p>
            <a:r>
              <a:rPr kumimoji="1" lang="ja-JP" altLang="en-US" dirty="0" smtClean="0"/>
              <a:t>消費者が魅力を感じる情報、物（お米そのもの）、人（植田さんの為人）、環境（農村風景）を消費者に伝え続けることが必要と考えました。これから、私がお手伝いをした幾つかの活動について紹介し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871805CB-2017-4ABE-9D61-60CC0478A8E3}" type="slidenum">
              <a:rPr kumimoji="1" lang="ja-JP" altLang="en-US" smtClean="0"/>
              <a:t>19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0" y="1643050"/>
            <a:ext cx="8920191" cy="3286147"/>
            <a:chOff x="9525" y="2233613"/>
            <a:chExt cx="9134475" cy="2389187"/>
          </a:xfrm>
          <a:solidFill>
            <a:srgbClr val="FFFFFF">
              <a:alpha val="77000"/>
            </a:srgbClr>
          </a:solidFill>
          <a:effectLst>
            <a:outerShdw blurRad="50800" dist="38100" dir="5400000" algn="ctr" rotWithShape="0">
              <a:srgbClr val="000000">
                <a:alpha val="30000"/>
              </a:srgbClr>
            </a:outerShdw>
          </a:effectLst>
        </p:grpSpPr>
        <p:sp>
          <p:nvSpPr>
            <p:cNvPr id="7" name="フリーフォーム 6"/>
            <p:cNvSpPr>
              <a:spLocks/>
            </p:cNvSpPr>
            <p:nvPr/>
          </p:nvSpPr>
          <p:spPr bwMode="auto">
            <a:xfrm>
              <a:off x="9525" y="2233613"/>
              <a:ext cx="9134475" cy="2389187"/>
            </a:xfrm>
            <a:custGeom>
              <a:avLst/>
              <a:gdLst/>
              <a:ahLst/>
              <a:cxnLst>
                <a:cxn ang="0">
                  <a:pos x="5452" y="13"/>
                </a:cxn>
                <a:cxn ang="0">
                  <a:pos x="5304" y="7"/>
                </a:cxn>
                <a:cxn ang="0">
                  <a:pos x="5143" y="0"/>
                </a:cxn>
                <a:cxn ang="0">
                  <a:pos x="4462" y="7"/>
                </a:cxn>
                <a:cxn ang="0">
                  <a:pos x="4224" y="7"/>
                </a:cxn>
                <a:cxn ang="0">
                  <a:pos x="3896" y="7"/>
                </a:cxn>
                <a:cxn ang="0">
                  <a:pos x="3626" y="7"/>
                </a:cxn>
                <a:cxn ang="0">
                  <a:pos x="2977" y="0"/>
                </a:cxn>
                <a:cxn ang="0">
                  <a:pos x="2553" y="0"/>
                </a:cxn>
                <a:cxn ang="0">
                  <a:pos x="2353" y="7"/>
                </a:cxn>
                <a:cxn ang="0">
                  <a:pos x="2186" y="7"/>
                </a:cxn>
                <a:cxn ang="0">
                  <a:pos x="2083" y="7"/>
                </a:cxn>
                <a:cxn ang="0">
                  <a:pos x="1717" y="7"/>
                </a:cxn>
                <a:cxn ang="0">
                  <a:pos x="1530" y="0"/>
                </a:cxn>
                <a:cxn ang="0">
                  <a:pos x="1293" y="13"/>
                </a:cxn>
                <a:cxn ang="0">
                  <a:pos x="1003" y="7"/>
                </a:cxn>
                <a:cxn ang="0">
                  <a:pos x="958" y="13"/>
                </a:cxn>
                <a:cxn ang="0">
                  <a:pos x="907" y="20"/>
                </a:cxn>
                <a:cxn ang="0">
                  <a:pos x="592" y="7"/>
                </a:cxn>
                <a:cxn ang="0">
                  <a:pos x="0" y="1498"/>
                </a:cxn>
                <a:cxn ang="0">
                  <a:pos x="875" y="1492"/>
                </a:cxn>
                <a:cxn ang="0">
                  <a:pos x="1524" y="1505"/>
                </a:cxn>
                <a:cxn ang="0">
                  <a:pos x="2064" y="1498"/>
                </a:cxn>
                <a:cxn ang="0">
                  <a:pos x="2385" y="1498"/>
                </a:cxn>
                <a:cxn ang="0">
                  <a:pos x="2919" y="1498"/>
                </a:cxn>
                <a:cxn ang="0">
                  <a:pos x="3099" y="1498"/>
                </a:cxn>
                <a:cxn ang="0">
                  <a:pos x="3183" y="1492"/>
                </a:cxn>
                <a:cxn ang="0">
                  <a:pos x="3517" y="1492"/>
                </a:cxn>
                <a:cxn ang="0">
                  <a:pos x="3768" y="1505"/>
                </a:cxn>
                <a:cxn ang="0">
                  <a:pos x="4153" y="1498"/>
                </a:cxn>
                <a:cxn ang="0">
                  <a:pos x="4230" y="1498"/>
                </a:cxn>
                <a:cxn ang="0">
                  <a:pos x="4449" y="1498"/>
                </a:cxn>
                <a:cxn ang="0">
                  <a:pos x="4899" y="1492"/>
                </a:cxn>
                <a:cxn ang="0">
                  <a:pos x="5349" y="1498"/>
                </a:cxn>
                <a:cxn ang="0">
                  <a:pos x="5754" y="1170"/>
                </a:cxn>
                <a:cxn ang="0">
                  <a:pos x="5568" y="7"/>
                </a:cxn>
              </a:cxnLst>
              <a:rect l="0" t="0" r="0" b="0"/>
              <a:pathLst>
                <a:path w="5754" h="1505">
                  <a:moveTo>
                    <a:pt x="5561" y="7"/>
                  </a:moveTo>
                  <a:lnTo>
                    <a:pt x="5452" y="13"/>
                  </a:lnTo>
                  <a:lnTo>
                    <a:pt x="5375" y="13"/>
                  </a:lnTo>
                  <a:lnTo>
                    <a:pt x="5304" y="7"/>
                  </a:lnTo>
                  <a:lnTo>
                    <a:pt x="5227" y="7"/>
                  </a:lnTo>
                  <a:lnTo>
                    <a:pt x="5143" y="0"/>
                  </a:lnTo>
                  <a:lnTo>
                    <a:pt x="5028" y="7"/>
                  </a:lnTo>
                  <a:lnTo>
                    <a:pt x="4462" y="7"/>
                  </a:lnTo>
                  <a:lnTo>
                    <a:pt x="4340" y="0"/>
                  </a:lnTo>
                  <a:lnTo>
                    <a:pt x="4224" y="7"/>
                  </a:lnTo>
                  <a:lnTo>
                    <a:pt x="4057" y="7"/>
                  </a:lnTo>
                  <a:lnTo>
                    <a:pt x="3896" y="7"/>
                  </a:lnTo>
                  <a:lnTo>
                    <a:pt x="3761" y="7"/>
                  </a:lnTo>
                  <a:lnTo>
                    <a:pt x="3626" y="7"/>
                  </a:lnTo>
                  <a:lnTo>
                    <a:pt x="3163" y="7"/>
                  </a:lnTo>
                  <a:lnTo>
                    <a:pt x="2977" y="0"/>
                  </a:lnTo>
                  <a:lnTo>
                    <a:pt x="2816" y="0"/>
                  </a:lnTo>
                  <a:lnTo>
                    <a:pt x="2553" y="0"/>
                  </a:lnTo>
                  <a:lnTo>
                    <a:pt x="2450" y="7"/>
                  </a:lnTo>
                  <a:lnTo>
                    <a:pt x="2353" y="7"/>
                  </a:lnTo>
                  <a:lnTo>
                    <a:pt x="2270" y="7"/>
                  </a:lnTo>
                  <a:lnTo>
                    <a:pt x="2186" y="7"/>
                  </a:lnTo>
                  <a:lnTo>
                    <a:pt x="2135" y="7"/>
                  </a:lnTo>
                  <a:lnTo>
                    <a:pt x="2083" y="7"/>
                  </a:lnTo>
                  <a:lnTo>
                    <a:pt x="1845" y="7"/>
                  </a:lnTo>
                  <a:lnTo>
                    <a:pt x="1717" y="7"/>
                  </a:lnTo>
                  <a:lnTo>
                    <a:pt x="1582" y="7"/>
                  </a:lnTo>
                  <a:lnTo>
                    <a:pt x="1530" y="0"/>
                  </a:lnTo>
                  <a:lnTo>
                    <a:pt x="1492" y="7"/>
                  </a:lnTo>
                  <a:lnTo>
                    <a:pt x="1293" y="13"/>
                  </a:lnTo>
                  <a:lnTo>
                    <a:pt x="1068" y="7"/>
                  </a:lnTo>
                  <a:lnTo>
                    <a:pt x="1003" y="7"/>
                  </a:lnTo>
                  <a:lnTo>
                    <a:pt x="978" y="7"/>
                  </a:lnTo>
                  <a:lnTo>
                    <a:pt x="958" y="13"/>
                  </a:lnTo>
                  <a:lnTo>
                    <a:pt x="945" y="20"/>
                  </a:lnTo>
                  <a:lnTo>
                    <a:pt x="907" y="20"/>
                  </a:lnTo>
                  <a:lnTo>
                    <a:pt x="836" y="13"/>
                  </a:lnTo>
                  <a:lnTo>
                    <a:pt x="592" y="7"/>
                  </a:lnTo>
                  <a:lnTo>
                    <a:pt x="0" y="7"/>
                  </a:lnTo>
                  <a:lnTo>
                    <a:pt x="0" y="1498"/>
                  </a:lnTo>
                  <a:lnTo>
                    <a:pt x="573" y="1505"/>
                  </a:lnTo>
                  <a:lnTo>
                    <a:pt x="875" y="1492"/>
                  </a:lnTo>
                  <a:lnTo>
                    <a:pt x="1209" y="1485"/>
                  </a:lnTo>
                  <a:lnTo>
                    <a:pt x="1524" y="1505"/>
                  </a:lnTo>
                  <a:lnTo>
                    <a:pt x="1775" y="1492"/>
                  </a:lnTo>
                  <a:lnTo>
                    <a:pt x="2064" y="1498"/>
                  </a:lnTo>
                  <a:lnTo>
                    <a:pt x="2218" y="1498"/>
                  </a:lnTo>
                  <a:lnTo>
                    <a:pt x="2385" y="1498"/>
                  </a:lnTo>
                  <a:lnTo>
                    <a:pt x="2861" y="1498"/>
                  </a:lnTo>
                  <a:lnTo>
                    <a:pt x="2919" y="1498"/>
                  </a:lnTo>
                  <a:lnTo>
                    <a:pt x="2983" y="1492"/>
                  </a:lnTo>
                  <a:lnTo>
                    <a:pt x="3099" y="1498"/>
                  </a:lnTo>
                  <a:lnTo>
                    <a:pt x="3144" y="1492"/>
                  </a:lnTo>
                  <a:lnTo>
                    <a:pt x="3183" y="1492"/>
                  </a:lnTo>
                  <a:lnTo>
                    <a:pt x="3350" y="1492"/>
                  </a:lnTo>
                  <a:lnTo>
                    <a:pt x="3517" y="1492"/>
                  </a:lnTo>
                  <a:lnTo>
                    <a:pt x="3633" y="1492"/>
                  </a:lnTo>
                  <a:lnTo>
                    <a:pt x="3768" y="1505"/>
                  </a:lnTo>
                  <a:lnTo>
                    <a:pt x="3954" y="1505"/>
                  </a:lnTo>
                  <a:lnTo>
                    <a:pt x="4153" y="1498"/>
                  </a:lnTo>
                  <a:lnTo>
                    <a:pt x="4198" y="1498"/>
                  </a:lnTo>
                  <a:lnTo>
                    <a:pt x="4230" y="1498"/>
                  </a:lnTo>
                  <a:lnTo>
                    <a:pt x="4333" y="1505"/>
                  </a:lnTo>
                  <a:lnTo>
                    <a:pt x="4449" y="1498"/>
                  </a:lnTo>
                  <a:lnTo>
                    <a:pt x="4668" y="1492"/>
                  </a:lnTo>
                  <a:lnTo>
                    <a:pt x="4899" y="1492"/>
                  </a:lnTo>
                  <a:lnTo>
                    <a:pt x="5111" y="1498"/>
                  </a:lnTo>
                  <a:lnTo>
                    <a:pt x="5349" y="1498"/>
                  </a:lnTo>
                  <a:lnTo>
                    <a:pt x="5510" y="1492"/>
                  </a:lnTo>
                  <a:lnTo>
                    <a:pt x="5754" y="1170"/>
                  </a:lnTo>
                  <a:lnTo>
                    <a:pt x="5754" y="13"/>
                  </a:lnTo>
                  <a:lnTo>
                    <a:pt x="5568" y="7"/>
                  </a:lnTo>
                  <a:lnTo>
                    <a:pt x="5561" y="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8634413" y="4090988"/>
              <a:ext cx="509587" cy="511175"/>
            </a:xfrm>
            <a:custGeom>
              <a:avLst/>
              <a:gdLst/>
              <a:ahLst/>
              <a:cxnLst>
                <a:cxn ang="0">
                  <a:pos x="38" y="322"/>
                </a:cxn>
                <a:cxn ang="0">
                  <a:pos x="57" y="322"/>
                </a:cxn>
                <a:cxn ang="0">
                  <a:pos x="77" y="309"/>
                </a:cxn>
                <a:cxn ang="0">
                  <a:pos x="90" y="283"/>
                </a:cxn>
                <a:cxn ang="0">
                  <a:pos x="96" y="245"/>
                </a:cxn>
                <a:cxn ang="0">
                  <a:pos x="90" y="232"/>
                </a:cxn>
                <a:cxn ang="0">
                  <a:pos x="83" y="212"/>
                </a:cxn>
                <a:cxn ang="0">
                  <a:pos x="64" y="200"/>
                </a:cxn>
                <a:cxn ang="0">
                  <a:pos x="45" y="180"/>
                </a:cxn>
                <a:cxn ang="0">
                  <a:pos x="12" y="174"/>
                </a:cxn>
                <a:cxn ang="0">
                  <a:pos x="0" y="174"/>
                </a:cxn>
                <a:cxn ang="0">
                  <a:pos x="321" y="0"/>
                </a:cxn>
                <a:cxn ang="0">
                  <a:pos x="289" y="52"/>
                </a:cxn>
                <a:cxn ang="0">
                  <a:pos x="205" y="161"/>
                </a:cxn>
                <a:cxn ang="0">
                  <a:pos x="122" y="270"/>
                </a:cxn>
                <a:cxn ang="0">
                  <a:pos x="77" y="322"/>
                </a:cxn>
                <a:cxn ang="0">
                  <a:pos x="45" y="322"/>
                </a:cxn>
                <a:cxn ang="0">
                  <a:pos x="38" y="322"/>
                </a:cxn>
              </a:cxnLst>
              <a:rect l="0" t="0" r="0" b="0"/>
              <a:pathLst>
                <a:path w="321" h="322">
                  <a:moveTo>
                    <a:pt x="38" y="322"/>
                  </a:moveTo>
                  <a:lnTo>
                    <a:pt x="57" y="322"/>
                  </a:lnTo>
                  <a:lnTo>
                    <a:pt x="77" y="309"/>
                  </a:lnTo>
                  <a:lnTo>
                    <a:pt x="90" y="283"/>
                  </a:lnTo>
                  <a:lnTo>
                    <a:pt x="96" y="245"/>
                  </a:lnTo>
                  <a:lnTo>
                    <a:pt x="90" y="232"/>
                  </a:lnTo>
                  <a:lnTo>
                    <a:pt x="83" y="212"/>
                  </a:lnTo>
                  <a:lnTo>
                    <a:pt x="64" y="200"/>
                  </a:lnTo>
                  <a:lnTo>
                    <a:pt x="45" y="180"/>
                  </a:lnTo>
                  <a:lnTo>
                    <a:pt x="12" y="174"/>
                  </a:lnTo>
                  <a:lnTo>
                    <a:pt x="0" y="174"/>
                  </a:lnTo>
                  <a:lnTo>
                    <a:pt x="321" y="0"/>
                  </a:lnTo>
                  <a:lnTo>
                    <a:pt x="289" y="52"/>
                  </a:lnTo>
                  <a:lnTo>
                    <a:pt x="205" y="161"/>
                  </a:lnTo>
                  <a:lnTo>
                    <a:pt x="122" y="270"/>
                  </a:lnTo>
                  <a:lnTo>
                    <a:pt x="77" y="322"/>
                  </a:lnTo>
                  <a:lnTo>
                    <a:pt x="45" y="322"/>
                  </a:lnTo>
                  <a:lnTo>
                    <a:pt x="38" y="32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184150" y="2346325"/>
              <a:ext cx="8816975" cy="2255838"/>
            </a:xfrm>
            <a:custGeom>
              <a:avLst/>
              <a:gdLst/>
              <a:ahLst/>
              <a:cxnLst>
                <a:cxn ang="0">
                  <a:pos x="366" y="257"/>
                </a:cxn>
                <a:cxn ang="0">
                  <a:pos x="270" y="386"/>
                </a:cxn>
                <a:cxn ang="0">
                  <a:pos x="263" y="405"/>
                </a:cxn>
                <a:cxn ang="0">
                  <a:pos x="115" y="1144"/>
                </a:cxn>
                <a:cxn ang="0">
                  <a:pos x="96" y="1273"/>
                </a:cxn>
                <a:cxn ang="0">
                  <a:pos x="482" y="1131"/>
                </a:cxn>
                <a:cxn ang="0">
                  <a:pos x="533" y="1234"/>
                </a:cxn>
                <a:cxn ang="0">
                  <a:pos x="302" y="1356"/>
                </a:cxn>
                <a:cxn ang="0">
                  <a:pos x="160" y="1292"/>
                </a:cxn>
                <a:cxn ang="0">
                  <a:pos x="765" y="971"/>
                </a:cxn>
                <a:cxn ang="0">
                  <a:pos x="848" y="1131"/>
                </a:cxn>
                <a:cxn ang="0">
                  <a:pos x="1060" y="1138"/>
                </a:cxn>
                <a:cxn ang="0">
                  <a:pos x="990" y="1074"/>
                </a:cxn>
                <a:cxn ang="0">
                  <a:pos x="1105" y="951"/>
                </a:cxn>
                <a:cxn ang="0">
                  <a:pos x="1240" y="771"/>
                </a:cxn>
                <a:cxn ang="0">
                  <a:pos x="1285" y="521"/>
                </a:cxn>
                <a:cxn ang="0">
                  <a:pos x="1343" y="585"/>
                </a:cxn>
                <a:cxn ang="0">
                  <a:pos x="1453" y="816"/>
                </a:cxn>
                <a:cxn ang="0">
                  <a:pos x="1600" y="900"/>
                </a:cxn>
                <a:cxn ang="0">
                  <a:pos x="1922" y="823"/>
                </a:cxn>
                <a:cxn ang="0">
                  <a:pos x="1858" y="1138"/>
                </a:cxn>
                <a:cxn ang="0">
                  <a:pos x="1999" y="1009"/>
                </a:cxn>
                <a:cxn ang="0">
                  <a:pos x="2108" y="977"/>
                </a:cxn>
                <a:cxn ang="0">
                  <a:pos x="2770" y="418"/>
                </a:cxn>
                <a:cxn ang="0">
                  <a:pos x="2192" y="675"/>
                </a:cxn>
                <a:cxn ang="0">
                  <a:pos x="2327" y="836"/>
                </a:cxn>
                <a:cxn ang="0">
                  <a:pos x="2770" y="444"/>
                </a:cxn>
                <a:cxn ang="0">
                  <a:pos x="2905" y="328"/>
                </a:cxn>
                <a:cxn ang="0">
                  <a:pos x="2938" y="347"/>
                </a:cxn>
                <a:cxn ang="0">
                  <a:pos x="2320" y="939"/>
                </a:cxn>
                <a:cxn ang="0">
                  <a:pos x="2378" y="804"/>
                </a:cxn>
                <a:cxn ang="0">
                  <a:pos x="2449" y="823"/>
                </a:cxn>
                <a:cxn ang="0">
                  <a:pos x="360" y="257"/>
                </a:cxn>
                <a:cxn ang="0">
                  <a:pos x="2430" y="1183"/>
                </a:cxn>
                <a:cxn ang="0">
                  <a:pos x="2758" y="1041"/>
                </a:cxn>
                <a:cxn ang="0">
                  <a:pos x="2905" y="714"/>
                </a:cxn>
                <a:cxn ang="0">
                  <a:pos x="2995" y="894"/>
                </a:cxn>
                <a:cxn ang="0">
                  <a:pos x="3169" y="566"/>
                </a:cxn>
                <a:cxn ang="0">
                  <a:pos x="3137" y="328"/>
                </a:cxn>
                <a:cxn ang="0">
                  <a:pos x="2880" y="932"/>
                </a:cxn>
                <a:cxn ang="0">
                  <a:pos x="3593" y="302"/>
                </a:cxn>
                <a:cxn ang="0">
                  <a:pos x="3966" y="932"/>
                </a:cxn>
                <a:cxn ang="0">
                  <a:pos x="3844" y="797"/>
                </a:cxn>
                <a:cxn ang="0">
                  <a:pos x="4127" y="804"/>
                </a:cxn>
                <a:cxn ang="0">
                  <a:pos x="4281" y="797"/>
                </a:cxn>
                <a:cxn ang="0">
                  <a:pos x="360" y="257"/>
                </a:cxn>
                <a:cxn ang="0">
                  <a:pos x="4487" y="669"/>
                </a:cxn>
                <a:cxn ang="0">
                  <a:pos x="4609" y="617"/>
                </a:cxn>
                <a:cxn ang="0">
                  <a:pos x="4744" y="553"/>
                </a:cxn>
                <a:cxn ang="0">
                  <a:pos x="3754" y="142"/>
                </a:cxn>
                <a:cxn ang="0">
                  <a:pos x="4120" y="26"/>
                </a:cxn>
                <a:cxn ang="0">
                  <a:pos x="4268" y="270"/>
                </a:cxn>
                <a:cxn ang="0">
                  <a:pos x="4281" y="219"/>
                </a:cxn>
                <a:cxn ang="0">
                  <a:pos x="4847" y="508"/>
                </a:cxn>
                <a:cxn ang="0">
                  <a:pos x="5046" y="495"/>
                </a:cxn>
                <a:cxn ang="0">
                  <a:pos x="5117" y="315"/>
                </a:cxn>
                <a:cxn ang="0">
                  <a:pos x="5316" y="187"/>
                </a:cxn>
                <a:cxn ang="0">
                  <a:pos x="3458" y="1421"/>
                </a:cxn>
                <a:cxn ang="0">
                  <a:pos x="3664" y="1273"/>
                </a:cxn>
                <a:cxn ang="0">
                  <a:pos x="360" y="257"/>
                </a:cxn>
                <a:cxn ang="0">
                  <a:pos x="2314" y="161"/>
                </a:cxn>
              </a:cxnLst>
              <a:rect l="0" t="0" r="0" b="0"/>
              <a:pathLst>
                <a:path w="5554" h="1421">
                  <a:moveTo>
                    <a:pt x="360" y="257"/>
                  </a:moveTo>
                  <a:lnTo>
                    <a:pt x="328" y="244"/>
                  </a:lnTo>
                  <a:lnTo>
                    <a:pt x="308" y="244"/>
                  </a:lnTo>
                  <a:lnTo>
                    <a:pt x="295" y="251"/>
                  </a:lnTo>
                  <a:lnTo>
                    <a:pt x="283" y="257"/>
                  </a:lnTo>
                  <a:lnTo>
                    <a:pt x="276" y="283"/>
                  </a:lnTo>
                  <a:lnTo>
                    <a:pt x="276" y="296"/>
                  </a:lnTo>
                  <a:lnTo>
                    <a:pt x="283" y="302"/>
                  </a:lnTo>
                  <a:lnTo>
                    <a:pt x="302" y="322"/>
                  </a:lnTo>
                  <a:lnTo>
                    <a:pt x="328" y="328"/>
                  </a:lnTo>
                  <a:lnTo>
                    <a:pt x="340" y="328"/>
                  </a:lnTo>
                  <a:lnTo>
                    <a:pt x="360" y="315"/>
                  </a:lnTo>
                  <a:lnTo>
                    <a:pt x="373" y="296"/>
                  </a:lnTo>
                  <a:lnTo>
                    <a:pt x="373" y="270"/>
                  </a:lnTo>
                  <a:lnTo>
                    <a:pt x="366" y="257"/>
                  </a:lnTo>
                  <a:lnTo>
                    <a:pt x="360" y="257"/>
                  </a:lnTo>
                  <a:lnTo>
                    <a:pt x="527" y="469"/>
                  </a:lnTo>
                  <a:lnTo>
                    <a:pt x="540" y="463"/>
                  </a:lnTo>
                  <a:lnTo>
                    <a:pt x="546" y="457"/>
                  </a:lnTo>
                  <a:lnTo>
                    <a:pt x="540" y="437"/>
                  </a:lnTo>
                  <a:lnTo>
                    <a:pt x="527" y="418"/>
                  </a:lnTo>
                  <a:lnTo>
                    <a:pt x="520" y="418"/>
                  </a:lnTo>
                  <a:lnTo>
                    <a:pt x="514" y="418"/>
                  </a:lnTo>
                  <a:lnTo>
                    <a:pt x="495" y="437"/>
                  </a:lnTo>
                  <a:lnTo>
                    <a:pt x="495" y="444"/>
                  </a:lnTo>
                  <a:lnTo>
                    <a:pt x="495" y="457"/>
                  </a:lnTo>
                  <a:lnTo>
                    <a:pt x="514" y="469"/>
                  </a:lnTo>
                  <a:lnTo>
                    <a:pt x="527" y="469"/>
                  </a:lnTo>
                  <a:lnTo>
                    <a:pt x="360" y="257"/>
                  </a:lnTo>
                  <a:lnTo>
                    <a:pt x="270" y="386"/>
                  </a:lnTo>
                  <a:lnTo>
                    <a:pt x="263" y="373"/>
                  </a:lnTo>
                  <a:lnTo>
                    <a:pt x="257" y="367"/>
                  </a:lnTo>
                  <a:lnTo>
                    <a:pt x="250" y="360"/>
                  </a:lnTo>
                  <a:lnTo>
                    <a:pt x="250" y="347"/>
                  </a:lnTo>
                  <a:lnTo>
                    <a:pt x="238" y="334"/>
                  </a:lnTo>
                  <a:lnTo>
                    <a:pt x="225" y="328"/>
                  </a:lnTo>
                  <a:lnTo>
                    <a:pt x="205" y="334"/>
                  </a:lnTo>
                  <a:lnTo>
                    <a:pt x="205" y="341"/>
                  </a:lnTo>
                  <a:lnTo>
                    <a:pt x="205" y="354"/>
                  </a:lnTo>
                  <a:lnTo>
                    <a:pt x="212" y="367"/>
                  </a:lnTo>
                  <a:lnTo>
                    <a:pt x="225" y="373"/>
                  </a:lnTo>
                  <a:lnTo>
                    <a:pt x="231" y="373"/>
                  </a:lnTo>
                  <a:lnTo>
                    <a:pt x="238" y="386"/>
                  </a:lnTo>
                  <a:lnTo>
                    <a:pt x="250" y="399"/>
                  </a:lnTo>
                  <a:lnTo>
                    <a:pt x="263" y="405"/>
                  </a:lnTo>
                  <a:lnTo>
                    <a:pt x="270" y="399"/>
                  </a:lnTo>
                  <a:lnTo>
                    <a:pt x="270" y="386"/>
                  </a:lnTo>
                  <a:lnTo>
                    <a:pt x="360" y="257"/>
                  </a:lnTo>
                  <a:lnTo>
                    <a:pt x="51" y="1106"/>
                  </a:lnTo>
                  <a:lnTo>
                    <a:pt x="32" y="1112"/>
                  </a:lnTo>
                  <a:lnTo>
                    <a:pt x="19" y="1125"/>
                  </a:lnTo>
                  <a:lnTo>
                    <a:pt x="6" y="1138"/>
                  </a:lnTo>
                  <a:lnTo>
                    <a:pt x="6" y="1151"/>
                  </a:lnTo>
                  <a:lnTo>
                    <a:pt x="13" y="1170"/>
                  </a:lnTo>
                  <a:lnTo>
                    <a:pt x="25" y="1183"/>
                  </a:lnTo>
                  <a:lnTo>
                    <a:pt x="51" y="1183"/>
                  </a:lnTo>
                  <a:lnTo>
                    <a:pt x="77" y="1183"/>
                  </a:lnTo>
                  <a:lnTo>
                    <a:pt x="90" y="1170"/>
                  </a:lnTo>
                  <a:lnTo>
                    <a:pt x="109" y="1157"/>
                  </a:lnTo>
                  <a:lnTo>
                    <a:pt x="115" y="1144"/>
                  </a:lnTo>
                  <a:lnTo>
                    <a:pt x="115" y="1131"/>
                  </a:lnTo>
                  <a:lnTo>
                    <a:pt x="109" y="1119"/>
                  </a:lnTo>
                  <a:lnTo>
                    <a:pt x="96" y="1112"/>
                  </a:lnTo>
                  <a:lnTo>
                    <a:pt x="83" y="1106"/>
                  </a:lnTo>
                  <a:lnTo>
                    <a:pt x="51" y="1106"/>
                  </a:lnTo>
                  <a:lnTo>
                    <a:pt x="360" y="257"/>
                  </a:lnTo>
                  <a:lnTo>
                    <a:pt x="25" y="1241"/>
                  </a:lnTo>
                  <a:lnTo>
                    <a:pt x="6" y="1254"/>
                  </a:lnTo>
                  <a:lnTo>
                    <a:pt x="0" y="1266"/>
                  </a:lnTo>
                  <a:lnTo>
                    <a:pt x="6" y="1292"/>
                  </a:lnTo>
                  <a:lnTo>
                    <a:pt x="13" y="1299"/>
                  </a:lnTo>
                  <a:lnTo>
                    <a:pt x="45" y="1305"/>
                  </a:lnTo>
                  <a:lnTo>
                    <a:pt x="77" y="1299"/>
                  </a:lnTo>
                  <a:lnTo>
                    <a:pt x="90" y="1292"/>
                  </a:lnTo>
                  <a:lnTo>
                    <a:pt x="96" y="1273"/>
                  </a:lnTo>
                  <a:lnTo>
                    <a:pt x="90" y="1260"/>
                  </a:lnTo>
                  <a:lnTo>
                    <a:pt x="77" y="1247"/>
                  </a:lnTo>
                  <a:lnTo>
                    <a:pt x="51" y="1241"/>
                  </a:lnTo>
                  <a:lnTo>
                    <a:pt x="25" y="1241"/>
                  </a:lnTo>
                  <a:lnTo>
                    <a:pt x="360" y="257"/>
                  </a:lnTo>
                  <a:lnTo>
                    <a:pt x="514" y="1099"/>
                  </a:lnTo>
                  <a:lnTo>
                    <a:pt x="508" y="1074"/>
                  </a:lnTo>
                  <a:lnTo>
                    <a:pt x="501" y="1067"/>
                  </a:lnTo>
                  <a:lnTo>
                    <a:pt x="475" y="1067"/>
                  </a:lnTo>
                  <a:lnTo>
                    <a:pt x="437" y="1080"/>
                  </a:lnTo>
                  <a:lnTo>
                    <a:pt x="411" y="1112"/>
                  </a:lnTo>
                  <a:lnTo>
                    <a:pt x="418" y="1119"/>
                  </a:lnTo>
                  <a:lnTo>
                    <a:pt x="430" y="1125"/>
                  </a:lnTo>
                  <a:lnTo>
                    <a:pt x="463" y="1125"/>
                  </a:lnTo>
                  <a:lnTo>
                    <a:pt x="482" y="1131"/>
                  </a:lnTo>
                  <a:lnTo>
                    <a:pt x="495" y="1125"/>
                  </a:lnTo>
                  <a:lnTo>
                    <a:pt x="508" y="1112"/>
                  </a:lnTo>
                  <a:lnTo>
                    <a:pt x="514" y="1099"/>
                  </a:lnTo>
                  <a:lnTo>
                    <a:pt x="360" y="257"/>
                  </a:lnTo>
                  <a:lnTo>
                    <a:pt x="514" y="1144"/>
                  </a:lnTo>
                  <a:lnTo>
                    <a:pt x="495" y="1144"/>
                  </a:lnTo>
                  <a:lnTo>
                    <a:pt x="475" y="1157"/>
                  </a:lnTo>
                  <a:lnTo>
                    <a:pt x="463" y="1170"/>
                  </a:lnTo>
                  <a:lnTo>
                    <a:pt x="456" y="1183"/>
                  </a:lnTo>
                  <a:lnTo>
                    <a:pt x="456" y="1209"/>
                  </a:lnTo>
                  <a:lnTo>
                    <a:pt x="456" y="1221"/>
                  </a:lnTo>
                  <a:lnTo>
                    <a:pt x="469" y="1241"/>
                  </a:lnTo>
                  <a:lnTo>
                    <a:pt x="495" y="1254"/>
                  </a:lnTo>
                  <a:lnTo>
                    <a:pt x="514" y="1247"/>
                  </a:lnTo>
                  <a:lnTo>
                    <a:pt x="533" y="1234"/>
                  </a:lnTo>
                  <a:lnTo>
                    <a:pt x="565" y="1215"/>
                  </a:lnTo>
                  <a:lnTo>
                    <a:pt x="565" y="1183"/>
                  </a:lnTo>
                  <a:lnTo>
                    <a:pt x="559" y="1164"/>
                  </a:lnTo>
                  <a:lnTo>
                    <a:pt x="546" y="1151"/>
                  </a:lnTo>
                  <a:lnTo>
                    <a:pt x="533" y="1144"/>
                  </a:lnTo>
                  <a:lnTo>
                    <a:pt x="514" y="1144"/>
                  </a:lnTo>
                  <a:lnTo>
                    <a:pt x="360" y="257"/>
                  </a:lnTo>
                  <a:lnTo>
                    <a:pt x="334" y="1292"/>
                  </a:lnTo>
                  <a:lnTo>
                    <a:pt x="302" y="1279"/>
                  </a:lnTo>
                  <a:lnTo>
                    <a:pt x="289" y="1292"/>
                  </a:lnTo>
                  <a:lnTo>
                    <a:pt x="270" y="1305"/>
                  </a:lnTo>
                  <a:lnTo>
                    <a:pt x="263" y="1318"/>
                  </a:lnTo>
                  <a:lnTo>
                    <a:pt x="263" y="1331"/>
                  </a:lnTo>
                  <a:lnTo>
                    <a:pt x="276" y="1344"/>
                  </a:lnTo>
                  <a:lnTo>
                    <a:pt x="302" y="1356"/>
                  </a:lnTo>
                  <a:lnTo>
                    <a:pt x="328" y="1350"/>
                  </a:lnTo>
                  <a:lnTo>
                    <a:pt x="353" y="1337"/>
                  </a:lnTo>
                  <a:lnTo>
                    <a:pt x="360" y="1324"/>
                  </a:lnTo>
                  <a:lnTo>
                    <a:pt x="360" y="1299"/>
                  </a:lnTo>
                  <a:lnTo>
                    <a:pt x="334" y="1292"/>
                  </a:lnTo>
                  <a:lnTo>
                    <a:pt x="360" y="257"/>
                  </a:lnTo>
                  <a:lnTo>
                    <a:pt x="135" y="1292"/>
                  </a:lnTo>
                  <a:lnTo>
                    <a:pt x="135" y="1311"/>
                  </a:lnTo>
                  <a:lnTo>
                    <a:pt x="148" y="1318"/>
                  </a:lnTo>
                  <a:lnTo>
                    <a:pt x="154" y="1318"/>
                  </a:lnTo>
                  <a:lnTo>
                    <a:pt x="173" y="1318"/>
                  </a:lnTo>
                  <a:lnTo>
                    <a:pt x="180" y="1318"/>
                  </a:lnTo>
                  <a:lnTo>
                    <a:pt x="180" y="1305"/>
                  </a:lnTo>
                  <a:lnTo>
                    <a:pt x="173" y="1299"/>
                  </a:lnTo>
                  <a:lnTo>
                    <a:pt x="160" y="1292"/>
                  </a:lnTo>
                  <a:lnTo>
                    <a:pt x="148" y="1292"/>
                  </a:lnTo>
                  <a:lnTo>
                    <a:pt x="135" y="1292"/>
                  </a:lnTo>
                  <a:lnTo>
                    <a:pt x="360" y="257"/>
                  </a:lnTo>
                  <a:lnTo>
                    <a:pt x="874" y="1016"/>
                  </a:lnTo>
                  <a:lnTo>
                    <a:pt x="848" y="1022"/>
                  </a:lnTo>
                  <a:lnTo>
                    <a:pt x="842" y="1035"/>
                  </a:lnTo>
                  <a:lnTo>
                    <a:pt x="835" y="1035"/>
                  </a:lnTo>
                  <a:lnTo>
                    <a:pt x="835" y="1029"/>
                  </a:lnTo>
                  <a:lnTo>
                    <a:pt x="842" y="1003"/>
                  </a:lnTo>
                  <a:lnTo>
                    <a:pt x="842" y="977"/>
                  </a:lnTo>
                  <a:lnTo>
                    <a:pt x="835" y="964"/>
                  </a:lnTo>
                  <a:lnTo>
                    <a:pt x="823" y="951"/>
                  </a:lnTo>
                  <a:lnTo>
                    <a:pt x="803" y="951"/>
                  </a:lnTo>
                  <a:lnTo>
                    <a:pt x="784" y="958"/>
                  </a:lnTo>
                  <a:lnTo>
                    <a:pt x="765" y="971"/>
                  </a:lnTo>
                  <a:lnTo>
                    <a:pt x="745" y="1003"/>
                  </a:lnTo>
                  <a:lnTo>
                    <a:pt x="745" y="1029"/>
                  </a:lnTo>
                  <a:lnTo>
                    <a:pt x="752" y="1048"/>
                  </a:lnTo>
                  <a:lnTo>
                    <a:pt x="765" y="1061"/>
                  </a:lnTo>
                  <a:lnTo>
                    <a:pt x="778" y="1061"/>
                  </a:lnTo>
                  <a:lnTo>
                    <a:pt x="797" y="1061"/>
                  </a:lnTo>
                  <a:lnTo>
                    <a:pt x="816" y="1054"/>
                  </a:lnTo>
                  <a:lnTo>
                    <a:pt x="829" y="1048"/>
                  </a:lnTo>
                  <a:lnTo>
                    <a:pt x="829" y="1061"/>
                  </a:lnTo>
                  <a:lnTo>
                    <a:pt x="816" y="1080"/>
                  </a:lnTo>
                  <a:lnTo>
                    <a:pt x="810" y="1112"/>
                  </a:lnTo>
                  <a:lnTo>
                    <a:pt x="816" y="1125"/>
                  </a:lnTo>
                  <a:lnTo>
                    <a:pt x="823" y="1131"/>
                  </a:lnTo>
                  <a:lnTo>
                    <a:pt x="842" y="1138"/>
                  </a:lnTo>
                  <a:lnTo>
                    <a:pt x="848" y="1131"/>
                  </a:lnTo>
                  <a:lnTo>
                    <a:pt x="855" y="1125"/>
                  </a:lnTo>
                  <a:lnTo>
                    <a:pt x="880" y="1093"/>
                  </a:lnTo>
                  <a:lnTo>
                    <a:pt x="893" y="1067"/>
                  </a:lnTo>
                  <a:lnTo>
                    <a:pt x="893" y="1048"/>
                  </a:lnTo>
                  <a:lnTo>
                    <a:pt x="893" y="1029"/>
                  </a:lnTo>
                  <a:lnTo>
                    <a:pt x="887" y="1022"/>
                  </a:lnTo>
                  <a:lnTo>
                    <a:pt x="874" y="1016"/>
                  </a:lnTo>
                  <a:lnTo>
                    <a:pt x="360" y="257"/>
                  </a:lnTo>
                  <a:lnTo>
                    <a:pt x="1060" y="1093"/>
                  </a:lnTo>
                  <a:lnTo>
                    <a:pt x="1035" y="1099"/>
                  </a:lnTo>
                  <a:lnTo>
                    <a:pt x="1028" y="1106"/>
                  </a:lnTo>
                  <a:lnTo>
                    <a:pt x="1022" y="1119"/>
                  </a:lnTo>
                  <a:lnTo>
                    <a:pt x="1022" y="1125"/>
                  </a:lnTo>
                  <a:lnTo>
                    <a:pt x="1035" y="1131"/>
                  </a:lnTo>
                  <a:lnTo>
                    <a:pt x="1060" y="1138"/>
                  </a:lnTo>
                  <a:lnTo>
                    <a:pt x="1086" y="1131"/>
                  </a:lnTo>
                  <a:lnTo>
                    <a:pt x="1099" y="1125"/>
                  </a:lnTo>
                  <a:lnTo>
                    <a:pt x="1105" y="1106"/>
                  </a:lnTo>
                  <a:lnTo>
                    <a:pt x="1099" y="1099"/>
                  </a:lnTo>
                  <a:lnTo>
                    <a:pt x="1093" y="1093"/>
                  </a:lnTo>
                  <a:lnTo>
                    <a:pt x="1060" y="1093"/>
                  </a:lnTo>
                  <a:lnTo>
                    <a:pt x="360" y="257"/>
                  </a:lnTo>
                  <a:lnTo>
                    <a:pt x="1035" y="1061"/>
                  </a:lnTo>
                  <a:lnTo>
                    <a:pt x="1035" y="1041"/>
                  </a:lnTo>
                  <a:lnTo>
                    <a:pt x="1028" y="1041"/>
                  </a:lnTo>
                  <a:lnTo>
                    <a:pt x="1022" y="1041"/>
                  </a:lnTo>
                  <a:lnTo>
                    <a:pt x="1009" y="1048"/>
                  </a:lnTo>
                  <a:lnTo>
                    <a:pt x="996" y="1054"/>
                  </a:lnTo>
                  <a:lnTo>
                    <a:pt x="990" y="1061"/>
                  </a:lnTo>
                  <a:lnTo>
                    <a:pt x="990" y="1074"/>
                  </a:lnTo>
                  <a:lnTo>
                    <a:pt x="1003" y="1093"/>
                  </a:lnTo>
                  <a:lnTo>
                    <a:pt x="1015" y="1093"/>
                  </a:lnTo>
                  <a:lnTo>
                    <a:pt x="1022" y="1093"/>
                  </a:lnTo>
                  <a:lnTo>
                    <a:pt x="1035" y="1067"/>
                  </a:lnTo>
                  <a:lnTo>
                    <a:pt x="1035" y="1061"/>
                  </a:lnTo>
                  <a:lnTo>
                    <a:pt x="360" y="257"/>
                  </a:lnTo>
                  <a:lnTo>
                    <a:pt x="1054" y="932"/>
                  </a:lnTo>
                  <a:lnTo>
                    <a:pt x="1041" y="939"/>
                  </a:lnTo>
                  <a:lnTo>
                    <a:pt x="1035" y="945"/>
                  </a:lnTo>
                  <a:lnTo>
                    <a:pt x="1041" y="951"/>
                  </a:lnTo>
                  <a:lnTo>
                    <a:pt x="1054" y="964"/>
                  </a:lnTo>
                  <a:lnTo>
                    <a:pt x="1080" y="971"/>
                  </a:lnTo>
                  <a:lnTo>
                    <a:pt x="1093" y="971"/>
                  </a:lnTo>
                  <a:lnTo>
                    <a:pt x="1105" y="964"/>
                  </a:lnTo>
                  <a:lnTo>
                    <a:pt x="1105" y="951"/>
                  </a:lnTo>
                  <a:lnTo>
                    <a:pt x="1105" y="945"/>
                  </a:lnTo>
                  <a:lnTo>
                    <a:pt x="1093" y="932"/>
                  </a:lnTo>
                  <a:lnTo>
                    <a:pt x="1086" y="926"/>
                  </a:lnTo>
                  <a:lnTo>
                    <a:pt x="1054" y="932"/>
                  </a:lnTo>
                  <a:lnTo>
                    <a:pt x="360" y="257"/>
                  </a:lnTo>
                  <a:lnTo>
                    <a:pt x="1189" y="739"/>
                  </a:lnTo>
                  <a:lnTo>
                    <a:pt x="1157" y="752"/>
                  </a:lnTo>
                  <a:lnTo>
                    <a:pt x="1150" y="765"/>
                  </a:lnTo>
                  <a:lnTo>
                    <a:pt x="1150" y="778"/>
                  </a:lnTo>
                  <a:lnTo>
                    <a:pt x="1163" y="804"/>
                  </a:lnTo>
                  <a:lnTo>
                    <a:pt x="1183" y="816"/>
                  </a:lnTo>
                  <a:lnTo>
                    <a:pt x="1215" y="816"/>
                  </a:lnTo>
                  <a:lnTo>
                    <a:pt x="1228" y="810"/>
                  </a:lnTo>
                  <a:lnTo>
                    <a:pt x="1240" y="797"/>
                  </a:lnTo>
                  <a:lnTo>
                    <a:pt x="1240" y="771"/>
                  </a:lnTo>
                  <a:lnTo>
                    <a:pt x="1234" y="759"/>
                  </a:lnTo>
                  <a:lnTo>
                    <a:pt x="1221" y="746"/>
                  </a:lnTo>
                  <a:lnTo>
                    <a:pt x="1215" y="739"/>
                  </a:lnTo>
                  <a:lnTo>
                    <a:pt x="1189" y="739"/>
                  </a:lnTo>
                  <a:lnTo>
                    <a:pt x="360" y="257"/>
                  </a:lnTo>
                  <a:lnTo>
                    <a:pt x="1240" y="534"/>
                  </a:lnTo>
                  <a:lnTo>
                    <a:pt x="1228" y="553"/>
                  </a:lnTo>
                  <a:lnTo>
                    <a:pt x="1228" y="566"/>
                  </a:lnTo>
                  <a:lnTo>
                    <a:pt x="1234" y="585"/>
                  </a:lnTo>
                  <a:lnTo>
                    <a:pt x="1253" y="598"/>
                  </a:lnTo>
                  <a:lnTo>
                    <a:pt x="1279" y="592"/>
                  </a:lnTo>
                  <a:lnTo>
                    <a:pt x="1298" y="572"/>
                  </a:lnTo>
                  <a:lnTo>
                    <a:pt x="1305" y="553"/>
                  </a:lnTo>
                  <a:lnTo>
                    <a:pt x="1298" y="534"/>
                  </a:lnTo>
                  <a:lnTo>
                    <a:pt x="1285" y="521"/>
                  </a:lnTo>
                  <a:lnTo>
                    <a:pt x="1266" y="521"/>
                  </a:lnTo>
                  <a:lnTo>
                    <a:pt x="1253" y="527"/>
                  </a:lnTo>
                  <a:lnTo>
                    <a:pt x="1240" y="534"/>
                  </a:lnTo>
                  <a:lnTo>
                    <a:pt x="360" y="257"/>
                  </a:lnTo>
                  <a:lnTo>
                    <a:pt x="1343" y="585"/>
                  </a:lnTo>
                  <a:lnTo>
                    <a:pt x="1324" y="585"/>
                  </a:lnTo>
                  <a:lnTo>
                    <a:pt x="1318" y="592"/>
                  </a:lnTo>
                  <a:lnTo>
                    <a:pt x="1318" y="604"/>
                  </a:lnTo>
                  <a:lnTo>
                    <a:pt x="1318" y="617"/>
                  </a:lnTo>
                  <a:lnTo>
                    <a:pt x="1330" y="624"/>
                  </a:lnTo>
                  <a:lnTo>
                    <a:pt x="1343" y="624"/>
                  </a:lnTo>
                  <a:lnTo>
                    <a:pt x="1350" y="617"/>
                  </a:lnTo>
                  <a:lnTo>
                    <a:pt x="1356" y="611"/>
                  </a:lnTo>
                  <a:lnTo>
                    <a:pt x="1356" y="598"/>
                  </a:lnTo>
                  <a:lnTo>
                    <a:pt x="1343" y="585"/>
                  </a:lnTo>
                  <a:lnTo>
                    <a:pt x="360" y="257"/>
                  </a:lnTo>
                  <a:lnTo>
                    <a:pt x="1465" y="547"/>
                  </a:lnTo>
                  <a:lnTo>
                    <a:pt x="1446" y="553"/>
                  </a:lnTo>
                  <a:lnTo>
                    <a:pt x="1433" y="559"/>
                  </a:lnTo>
                  <a:lnTo>
                    <a:pt x="1427" y="566"/>
                  </a:lnTo>
                  <a:lnTo>
                    <a:pt x="1433" y="592"/>
                  </a:lnTo>
                  <a:lnTo>
                    <a:pt x="1446" y="598"/>
                  </a:lnTo>
                  <a:lnTo>
                    <a:pt x="1472" y="598"/>
                  </a:lnTo>
                  <a:lnTo>
                    <a:pt x="1504" y="585"/>
                  </a:lnTo>
                  <a:lnTo>
                    <a:pt x="1510" y="572"/>
                  </a:lnTo>
                  <a:lnTo>
                    <a:pt x="1510" y="559"/>
                  </a:lnTo>
                  <a:lnTo>
                    <a:pt x="1491" y="547"/>
                  </a:lnTo>
                  <a:lnTo>
                    <a:pt x="1465" y="547"/>
                  </a:lnTo>
                  <a:lnTo>
                    <a:pt x="360" y="257"/>
                  </a:lnTo>
                  <a:lnTo>
                    <a:pt x="1453" y="816"/>
                  </a:lnTo>
                  <a:lnTo>
                    <a:pt x="1433" y="810"/>
                  </a:lnTo>
                  <a:lnTo>
                    <a:pt x="1420" y="816"/>
                  </a:lnTo>
                  <a:lnTo>
                    <a:pt x="1414" y="829"/>
                  </a:lnTo>
                  <a:lnTo>
                    <a:pt x="1414" y="836"/>
                  </a:lnTo>
                  <a:lnTo>
                    <a:pt x="1427" y="842"/>
                  </a:lnTo>
                  <a:lnTo>
                    <a:pt x="1446" y="842"/>
                  </a:lnTo>
                  <a:lnTo>
                    <a:pt x="1465" y="829"/>
                  </a:lnTo>
                  <a:lnTo>
                    <a:pt x="1465" y="823"/>
                  </a:lnTo>
                  <a:lnTo>
                    <a:pt x="1453" y="816"/>
                  </a:lnTo>
                  <a:lnTo>
                    <a:pt x="360" y="257"/>
                  </a:lnTo>
                  <a:lnTo>
                    <a:pt x="1613" y="855"/>
                  </a:lnTo>
                  <a:lnTo>
                    <a:pt x="1600" y="861"/>
                  </a:lnTo>
                  <a:lnTo>
                    <a:pt x="1594" y="874"/>
                  </a:lnTo>
                  <a:lnTo>
                    <a:pt x="1594" y="894"/>
                  </a:lnTo>
                  <a:lnTo>
                    <a:pt x="1600" y="900"/>
                  </a:lnTo>
                  <a:lnTo>
                    <a:pt x="1613" y="900"/>
                  </a:lnTo>
                  <a:lnTo>
                    <a:pt x="1633" y="900"/>
                  </a:lnTo>
                  <a:lnTo>
                    <a:pt x="1639" y="887"/>
                  </a:lnTo>
                  <a:lnTo>
                    <a:pt x="1645" y="868"/>
                  </a:lnTo>
                  <a:lnTo>
                    <a:pt x="1645" y="855"/>
                  </a:lnTo>
                  <a:lnTo>
                    <a:pt x="1639" y="849"/>
                  </a:lnTo>
                  <a:lnTo>
                    <a:pt x="1613" y="855"/>
                  </a:lnTo>
                  <a:lnTo>
                    <a:pt x="360" y="257"/>
                  </a:lnTo>
                  <a:lnTo>
                    <a:pt x="1980" y="816"/>
                  </a:lnTo>
                  <a:lnTo>
                    <a:pt x="1967" y="810"/>
                  </a:lnTo>
                  <a:lnTo>
                    <a:pt x="1960" y="804"/>
                  </a:lnTo>
                  <a:lnTo>
                    <a:pt x="1948" y="804"/>
                  </a:lnTo>
                  <a:lnTo>
                    <a:pt x="1941" y="804"/>
                  </a:lnTo>
                  <a:lnTo>
                    <a:pt x="1928" y="810"/>
                  </a:lnTo>
                  <a:lnTo>
                    <a:pt x="1922" y="823"/>
                  </a:lnTo>
                  <a:lnTo>
                    <a:pt x="1928" y="842"/>
                  </a:lnTo>
                  <a:lnTo>
                    <a:pt x="1935" y="849"/>
                  </a:lnTo>
                  <a:lnTo>
                    <a:pt x="1948" y="849"/>
                  </a:lnTo>
                  <a:lnTo>
                    <a:pt x="1973" y="842"/>
                  </a:lnTo>
                  <a:lnTo>
                    <a:pt x="1980" y="829"/>
                  </a:lnTo>
                  <a:lnTo>
                    <a:pt x="1980" y="816"/>
                  </a:lnTo>
                  <a:lnTo>
                    <a:pt x="360" y="257"/>
                  </a:lnTo>
                  <a:lnTo>
                    <a:pt x="1819" y="1061"/>
                  </a:lnTo>
                  <a:lnTo>
                    <a:pt x="1793" y="1074"/>
                  </a:lnTo>
                  <a:lnTo>
                    <a:pt x="1768" y="1099"/>
                  </a:lnTo>
                  <a:lnTo>
                    <a:pt x="1768" y="1112"/>
                  </a:lnTo>
                  <a:lnTo>
                    <a:pt x="1780" y="1125"/>
                  </a:lnTo>
                  <a:lnTo>
                    <a:pt x="1806" y="1131"/>
                  </a:lnTo>
                  <a:lnTo>
                    <a:pt x="1838" y="1138"/>
                  </a:lnTo>
                  <a:lnTo>
                    <a:pt x="1858" y="1138"/>
                  </a:lnTo>
                  <a:lnTo>
                    <a:pt x="1877" y="1125"/>
                  </a:lnTo>
                  <a:lnTo>
                    <a:pt x="1896" y="1106"/>
                  </a:lnTo>
                  <a:lnTo>
                    <a:pt x="1883" y="1080"/>
                  </a:lnTo>
                  <a:lnTo>
                    <a:pt x="1864" y="1061"/>
                  </a:lnTo>
                  <a:lnTo>
                    <a:pt x="1851" y="1061"/>
                  </a:lnTo>
                  <a:lnTo>
                    <a:pt x="1819" y="1061"/>
                  </a:lnTo>
                  <a:lnTo>
                    <a:pt x="360" y="257"/>
                  </a:lnTo>
                  <a:lnTo>
                    <a:pt x="2108" y="977"/>
                  </a:lnTo>
                  <a:lnTo>
                    <a:pt x="2102" y="971"/>
                  </a:lnTo>
                  <a:lnTo>
                    <a:pt x="2083" y="964"/>
                  </a:lnTo>
                  <a:lnTo>
                    <a:pt x="2044" y="958"/>
                  </a:lnTo>
                  <a:lnTo>
                    <a:pt x="2018" y="964"/>
                  </a:lnTo>
                  <a:lnTo>
                    <a:pt x="2005" y="971"/>
                  </a:lnTo>
                  <a:lnTo>
                    <a:pt x="2005" y="977"/>
                  </a:lnTo>
                  <a:lnTo>
                    <a:pt x="1999" y="1009"/>
                  </a:lnTo>
                  <a:lnTo>
                    <a:pt x="1986" y="1022"/>
                  </a:lnTo>
                  <a:lnTo>
                    <a:pt x="1980" y="1035"/>
                  </a:lnTo>
                  <a:lnTo>
                    <a:pt x="1967" y="1048"/>
                  </a:lnTo>
                  <a:lnTo>
                    <a:pt x="1967" y="1054"/>
                  </a:lnTo>
                  <a:lnTo>
                    <a:pt x="1973" y="1061"/>
                  </a:lnTo>
                  <a:lnTo>
                    <a:pt x="2031" y="1080"/>
                  </a:lnTo>
                  <a:lnTo>
                    <a:pt x="2057" y="1093"/>
                  </a:lnTo>
                  <a:lnTo>
                    <a:pt x="2076" y="1093"/>
                  </a:lnTo>
                  <a:lnTo>
                    <a:pt x="2102" y="1080"/>
                  </a:lnTo>
                  <a:lnTo>
                    <a:pt x="2134" y="1061"/>
                  </a:lnTo>
                  <a:lnTo>
                    <a:pt x="2147" y="1054"/>
                  </a:lnTo>
                  <a:lnTo>
                    <a:pt x="2153" y="1041"/>
                  </a:lnTo>
                  <a:lnTo>
                    <a:pt x="2153" y="1029"/>
                  </a:lnTo>
                  <a:lnTo>
                    <a:pt x="2134" y="1009"/>
                  </a:lnTo>
                  <a:lnTo>
                    <a:pt x="2108" y="977"/>
                  </a:lnTo>
                  <a:lnTo>
                    <a:pt x="360" y="257"/>
                  </a:lnTo>
                  <a:lnTo>
                    <a:pt x="1144" y="1003"/>
                  </a:lnTo>
                  <a:lnTo>
                    <a:pt x="1138" y="1009"/>
                  </a:lnTo>
                  <a:lnTo>
                    <a:pt x="1131" y="1022"/>
                  </a:lnTo>
                  <a:lnTo>
                    <a:pt x="1138" y="1029"/>
                  </a:lnTo>
                  <a:lnTo>
                    <a:pt x="1150" y="1029"/>
                  </a:lnTo>
                  <a:lnTo>
                    <a:pt x="1157" y="1022"/>
                  </a:lnTo>
                  <a:lnTo>
                    <a:pt x="1157" y="1016"/>
                  </a:lnTo>
                  <a:lnTo>
                    <a:pt x="1150" y="1009"/>
                  </a:lnTo>
                  <a:lnTo>
                    <a:pt x="1144" y="1003"/>
                  </a:lnTo>
                  <a:lnTo>
                    <a:pt x="360" y="257"/>
                  </a:lnTo>
                  <a:lnTo>
                    <a:pt x="2790" y="386"/>
                  </a:lnTo>
                  <a:lnTo>
                    <a:pt x="2777" y="386"/>
                  </a:lnTo>
                  <a:lnTo>
                    <a:pt x="2777" y="399"/>
                  </a:lnTo>
                  <a:lnTo>
                    <a:pt x="2770" y="418"/>
                  </a:lnTo>
                  <a:lnTo>
                    <a:pt x="2732" y="437"/>
                  </a:lnTo>
                  <a:lnTo>
                    <a:pt x="2680" y="457"/>
                  </a:lnTo>
                  <a:lnTo>
                    <a:pt x="2629" y="476"/>
                  </a:lnTo>
                  <a:lnTo>
                    <a:pt x="2584" y="508"/>
                  </a:lnTo>
                  <a:lnTo>
                    <a:pt x="2552" y="534"/>
                  </a:lnTo>
                  <a:lnTo>
                    <a:pt x="2520" y="547"/>
                  </a:lnTo>
                  <a:lnTo>
                    <a:pt x="2488" y="553"/>
                  </a:lnTo>
                  <a:lnTo>
                    <a:pt x="2462" y="572"/>
                  </a:lnTo>
                  <a:lnTo>
                    <a:pt x="2346" y="656"/>
                  </a:lnTo>
                  <a:lnTo>
                    <a:pt x="2320" y="669"/>
                  </a:lnTo>
                  <a:lnTo>
                    <a:pt x="2295" y="675"/>
                  </a:lnTo>
                  <a:lnTo>
                    <a:pt x="2275" y="694"/>
                  </a:lnTo>
                  <a:lnTo>
                    <a:pt x="2263" y="694"/>
                  </a:lnTo>
                  <a:lnTo>
                    <a:pt x="2237" y="688"/>
                  </a:lnTo>
                  <a:lnTo>
                    <a:pt x="2192" y="675"/>
                  </a:lnTo>
                  <a:lnTo>
                    <a:pt x="2160" y="694"/>
                  </a:lnTo>
                  <a:lnTo>
                    <a:pt x="2128" y="707"/>
                  </a:lnTo>
                  <a:lnTo>
                    <a:pt x="2121" y="714"/>
                  </a:lnTo>
                  <a:lnTo>
                    <a:pt x="2115" y="720"/>
                  </a:lnTo>
                  <a:lnTo>
                    <a:pt x="2115" y="739"/>
                  </a:lnTo>
                  <a:lnTo>
                    <a:pt x="2128" y="791"/>
                  </a:lnTo>
                  <a:lnTo>
                    <a:pt x="2140" y="816"/>
                  </a:lnTo>
                  <a:lnTo>
                    <a:pt x="2147" y="836"/>
                  </a:lnTo>
                  <a:lnTo>
                    <a:pt x="2185" y="861"/>
                  </a:lnTo>
                  <a:lnTo>
                    <a:pt x="2218" y="868"/>
                  </a:lnTo>
                  <a:lnTo>
                    <a:pt x="2237" y="868"/>
                  </a:lnTo>
                  <a:lnTo>
                    <a:pt x="2269" y="861"/>
                  </a:lnTo>
                  <a:lnTo>
                    <a:pt x="2288" y="849"/>
                  </a:lnTo>
                  <a:lnTo>
                    <a:pt x="2314" y="842"/>
                  </a:lnTo>
                  <a:lnTo>
                    <a:pt x="2327" y="836"/>
                  </a:lnTo>
                  <a:lnTo>
                    <a:pt x="2333" y="823"/>
                  </a:lnTo>
                  <a:lnTo>
                    <a:pt x="2333" y="797"/>
                  </a:lnTo>
                  <a:lnTo>
                    <a:pt x="2333" y="771"/>
                  </a:lnTo>
                  <a:lnTo>
                    <a:pt x="2346" y="765"/>
                  </a:lnTo>
                  <a:lnTo>
                    <a:pt x="2365" y="752"/>
                  </a:lnTo>
                  <a:lnTo>
                    <a:pt x="2378" y="739"/>
                  </a:lnTo>
                  <a:lnTo>
                    <a:pt x="2385" y="726"/>
                  </a:lnTo>
                  <a:lnTo>
                    <a:pt x="2417" y="688"/>
                  </a:lnTo>
                  <a:lnTo>
                    <a:pt x="2443" y="656"/>
                  </a:lnTo>
                  <a:lnTo>
                    <a:pt x="2500" y="624"/>
                  </a:lnTo>
                  <a:lnTo>
                    <a:pt x="2558" y="585"/>
                  </a:lnTo>
                  <a:lnTo>
                    <a:pt x="2603" y="553"/>
                  </a:lnTo>
                  <a:lnTo>
                    <a:pt x="2661" y="521"/>
                  </a:lnTo>
                  <a:lnTo>
                    <a:pt x="2745" y="463"/>
                  </a:lnTo>
                  <a:lnTo>
                    <a:pt x="2770" y="444"/>
                  </a:lnTo>
                  <a:lnTo>
                    <a:pt x="2790" y="437"/>
                  </a:lnTo>
                  <a:lnTo>
                    <a:pt x="2809" y="437"/>
                  </a:lnTo>
                  <a:lnTo>
                    <a:pt x="2815" y="437"/>
                  </a:lnTo>
                  <a:lnTo>
                    <a:pt x="2815" y="431"/>
                  </a:lnTo>
                  <a:lnTo>
                    <a:pt x="2815" y="399"/>
                  </a:lnTo>
                  <a:lnTo>
                    <a:pt x="2803" y="392"/>
                  </a:lnTo>
                  <a:lnTo>
                    <a:pt x="2790" y="386"/>
                  </a:lnTo>
                  <a:lnTo>
                    <a:pt x="360" y="257"/>
                  </a:lnTo>
                  <a:lnTo>
                    <a:pt x="3008" y="302"/>
                  </a:lnTo>
                  <a:lnTo>
                    <a:pt x="2995" y="283"/>
                  </a:lnTo>
                  <a:lnTo>
                    <a:pt x="2983" y="270"/>
                  </a:lnTo>
                  <a:lnTo>
                    <a:pt x="2963" y="270"/>
                  </a:lnTo>
                  <a:lnTo>
                    <a:pt x="2950" y="283"/>
                  </a:lnTo>
                  <a:lnTo>
                    <a:pt x="2912" y="328"/>
                  </a:lnTo>
                  <a:lnTo>
                    <a:pt x="2905" y="328"/>
                  </a:lnTo>
                  <a:lnTo>
                    <a:pt x="2899" y="322"/>
                  </a:lnTo>
                  <a:lnTo>
                    <a:pt x="2886" y="322"/>
                  </a:lnTo>
                  <a:lnTo>
                    <a:pt x="2873" y="322"/>
                  </a:lnTo>
                  <a:lnTo>
                    <a:pt x="2841" y="341"/>
                  </a:lnTo>
                  <a:lnTo>
                    <a:pt x="2835" y="354"/>
                  </a:lnTo>
                  <a:lnTo>
                    <a:pt x="2835" y="367"/>
                  </a:lnTo>
                  <a:lnTo>
                    <a:pt x="2835" y="392"/>
                  </a:lnTo>
                  <a:lnTo>
                    <a:pt x="2848" y="405"/>
                  </a:lnTo>
                  <a:lnTo>
                    <a:pt x="2860" y="418"/>
                  </a:lnTo>
                  <a:lnTo>
                    <a:pt x="2880" y="418"/>
                  </a:lnTo>
                  <a:lnTo>
                    <a:pt x="2905" y="405"/>
                  </a:lnTo>
                  <a:lnTo>
                    <a:pt x="2931" y="386"/>
                  </a:lnTo>
                  <a:lnTo>
                    <a:pt x="2931" y="360"/>
                  </a:lnTo>
                  <a:lnTo>
                    <a:pt x="2938" y="354"/>
                  </a:lnTo>
                  <a:lnTo>
                    <a:pt x="2938" y="347"/>
                  </a:lnTo>
                  <a:lnTo>
                    <a:pt x="2957" y="354"/>
                  </a:lnTo>
                  <a:lnTo>
                    <a:pt x="2963" y="360"/>
                  </a:lnTo>
                  <a:lnTo>
                    <a:pt x="2976" y="354"/>
                  </a:lnTo>
                  <a:lnTo>
                    <a:pt x="3002" y="341"/>
                  </a:lnTo>
                  <a:lnTo>
                    <a:pt x="3008" y="328"/>
                  </a:lnTo>
                  <a:lnTo>
                    <a:pt x="3008" y="302"/>
                  </a:lnTo>
                  <a:lnTo>
                    <a:pt x="360" y="257"/>
                  </a:lnTo>
                  <a:lnTo>
                    <a:pt x="2288" y="887"/>
                  </a:lnTo>
                  <a:lnTo>
                    <a:pt x="2269" y="900"/>
                  </a:lnTo>
                  <a:lnTo>
                    <a:pt x="2250" y="913"/>
                  </a:lnTo>
                  <a:lnTo>
                    <a:pt x="2250" y="932"/>
                  </a:lnTo>
                  <a:lnTo>
                    <a:pt x="2256" y="939"/>
                  </a:lnTo>
                  <a:lnTo>
                    <a:pt x="2269" y="945"/>
                  </a:lnTo>
                  <a:lnTo>
                    <a:pt x="2288" y="945"/>
                  </a:lnTo>
                  <a:lnTo>
                    <a:pt x="2320" y="939"/>
                  </a:lnTo>
                  <a:lnTo>
                    <a:pt x="2333" y="932"/>
                  </a:lnTo>
                  <a:lnTo>
                    <a:pt x="2333" y="919"/>
                  </a:lnTo>
                  <a:lnTo>
                    <a:pt x="2333" y="906"/>
                  </a:lnTo>
                  <a:lnTo>
                    <a:pt x="2327" y="894"/>
                  </a:lnTo>
                  <a:lnTo>
                    <a:pt x="2320" y="874"/>
                  </a:lnTo>
                  <a:lnTo>
                    <a:pt x="2314" y="874"/>
                  </a:lnTo>
                  <a:lnTo>
                    <a:pt x="2288" y="887"/>
                  </a:lnTo>
                  <a:lnTo>
                    <a:pt x="360" y="257"/>
                  </a:lnTo>
                  <a:lnTo>
                    <a:pt x="2449" y="823"/>
                  </a:lnTo>
                  <a:lnTo>
                    <a:pt x="2443" y="810"/>
                  </a:lnTo>
                  <a:lnTo>
                    <a:pt x="2436" y="804"/>
                  </a:lnTo>
                  <a:lnTo>
                    <a:pt x="2423" y="791"/>
                  </a:lnTo>
                  <a:lnTo>
                    <a:pt x="2398" y="791"/>
                  </a:lnTo>
                  <a:lnTo>
                    <a:pt x="2385" y="797"/>
                  </a:lnTo>
                  <a:lnTo>
                    <a:pt x="2378" y="804"/>
                  </a:lnTo>
                  <a:lnTo>
                    <a:pt x="2372" y="816"/>
                  </a:lnTo>
                  <a:lnTo>
                    <a:pt x="2365" y="829"/>
                  </a:lnTo>
                  <a:lnTo>
                    <a:pt x="2365" y="849"/>
                  </a:lnTo>
                  <a:lnTo>
                    <a:pt x="2353" y="855"/>
                  </a:lnTo>
                  <a:lnTo>
                    <a:pt x="2346" y="868"/>
                  </a:lnTo>
                  <a:lnTo>
                    <a:pt x="2340" y="874"/>
                  </a:lnTo>
                  <a:lnTo>
                    <a:pt x="2340" y="887"/>
                  </a:lnTo>
                  <a:lnTo>
                    <a:pt x="2353" y="900"/>
                  </a:lnTo>
                  <a:lnTo>
                    <a:pt x="2372" y="900"/>
                  </a:lnTo>
                  <a:lnTo>
                    <a:pt x="2385" y="900"/>
                  </a:lnTo>
                  <a:lnTo>
                    <a:pt x="2391" y="894"/>
                  </a:lnTo>
                  <a:lnTo>
                    <a:pt x="2436" y="868"/>
                  </a:lnTo>
                  <a:lnTo>
                    <a:pt x="2443" y="861"/>
                  </a:lnTo>
                  <a:lnTo>
                    <a:pt x="2449" y="849"/>
                  </a:lnTo>
                  <a:lnTo>
                    <a:pt x="2449" y="823"/>
                  </a:lnTo>
                  <a:lnTo>
                    <a:pt x="360" y="257"/>
                  </a:lnTo>
                  <a:lnTo>
                    <a:pt x="2642" y="694"/>
                  </a:lnTo>
                  <a:lnTo>
                    <a:pt x="2629" y="701"/>
                  </a:lnTo>
                  <a:lnTo>
                    <a:pt x="2623" y="714"/>
                  </a:lnTo>
                  <a:lnTo>
                    <a:pt x="2616" y="739"/>
                  </a:lnTo>
                  <a:lnTo>
                    <a:pt x="2623" y="752"/>
                  </a:lnTo>
                  <a:lnTo>
                    <a:pt x="2635" y="759"/>
                  </a:lnTo>
                  <a:lnTo>
                    <a:pt x="2661" y="752"/>
                  </a:lnTo>
                  <a:lnTo>
                    <a:pt x="2668" y="746"/>
                  </a:lnTo>
                  <a:lnTo>
                    <a:pt x="2674" y="726"/>
                  </a:lnTo>
                  <a:lnTo>
                    <a:pt x="2674" y="707"/>
                  </a:lnTo>
                  <a:lnTo>
                    <a:pt x="2668" y="694"/>
                  </a:lnTo>
                  <a:lnTo>
                    <a:pt x="2648" y="694"/>
                  </a:lnTo>
                  <a:lnTo>
                    <a:pt x="2642" y="694"/>
                  </a:lnTo>
                  <a:lnTo>
                    <a:pt x="360" y="257"/>
                  </a:lnTo>
                  <a:lnTo>
                    <a:pt x="2243" y="521"/>
                  </a:lnTo>
                  <a:lnTo>
                    <a:pt x="2237" y="508"/>
                  </a:lnTo>
                  <a:lnTo>
                    <a:pt x="2218" y="514"/>
                  </a:lnTo>
                  <a:lnTo>
                    <a:pt x="2205" y="521"/>
                  </a:lnTo>
                  <a:lnTo>
                    <a:pt x="2205" y="527"/>
                  </a:lnTo>
                  <a:lnTo>
                    <a:pt x="2205" y="534"/>
                  </a:lnTo>
                  <a:lnTo>
                    <a:pt x="2218" y="540"/>
                  </a:lnTo>
                  <a:lnTo>
                    <a:pt x="2230" y="534"/>
                  </a:lnTo>
                  <a:lnTo>
                    <a:pt x="2243" y="527"/>
                  </a:lnTo>
                  <a:lnTo>
                    <a:pt x="2243" y="521"/>
                  </a:lnTo>
                  <a:lnTo>
                    <a:pt x="360" y="257"/>
                  </a:lnTo>
                  <a:lnTo>
                    <a:pt x="2481" y="1170"/>
                  </a:lnTo>
                  <a:lnTo>
                    <a:pt x="2462" y="1164"/>
                  </a:lnTo>
                  <a:lnTo>
                    <a:pt x="2443" y="1170"/>
                  </a:lnTo>
                  <a:lnTo>
                    <a:pt x="2430" y="1183"/>
                  </a:lnTo>
                  <a:lnTo>
                    <a:pt x="2430" y="1202"/>
                  </a:lnTo>
                  <a:lnTo>
                    <a:pt x="2430" y="1209"/>
                  </a:lnTo>
                  <a:lnTo>
                    <a:pt x="2455" y="1228"/>
                  </a:lnTo>
                  <a:lnTo>
                    <a:pt x="2462" y="1228"/>
                  </a:lnTo>
                  <a:lnTo>
                    <a:pt x="2475" y="1228"/>
                  </a:lnTo>
                  <a:lnTo>
                    <a:pt x="2488" y="1215"/>
                  </a:lnTo>
                  <a:lnTo>
                    <a:pt x="2494" y="1202"/>
                  </a:lnTo>
                  <a:lnTo>
                    <a:pt x="2494" y="1183"/>
                  </a:lnTo>
                  <a:lnTo>
                    <a:pt x="2481" y="1170"/>
                  </a:lnTo>
                  <a:lnTo>
                    <a:pt x="360" y="257"/>
                  </a:lnTo>
                  <a:lnTo>
                    <a:pt x="2719" y="1009"/>
                  </a:lnTo>
                  <a:lnTo>
                    <a:pt x="2719" y="1022"/>
                  </a:lnTo>
                  <a:lnTo>
                    <a:pt x="2725" y="1035"/>
                  </a:lnTo>
                  <a:lnTo>
                    <a:pt x="2738" y="1041"/>
                  </a:lnTo>
                  <a:lnTo>
                    <a:pt x="2758" y="1041"/>
                  </a:lnTo>
                  <a:lnTo>
                    <a:pt x="2764" y="1041"/>
                  </a:lnTo>
                  <a:lnTo>
                    <a:pt x="2770" y="1029"/>
                  </a:lnTo>
                  <a:lnTo>
                    <a:pt x="2770" y="1016"/>
                  </a:lnTo>
                  <a:lnTo>
                    <a:pt x="2764" y="1003"/>
                  </a:lnTo>
                  <a:lnTo>
                    <a:pt x="2751" y="996"/>
                  </a:lnTo>
                  <a:lnTo>
                    <a:pt x="2738" y="996"/>
                  </a:lnTo>
                  <a:lnTo>
                    <a:pt x="2725" y="1003"/>
                  </a:lnTo>
                  <a:lnTo>
                    <a:pt x="2719" y="1009"/>
                  </a:lnTo>
                  <a:lnTo>
                    <a:pt x="360" y="257"/>
                  </a:lnTo>
                  <a:lnTo>
                    <a:pt x="2918" y="643"/>
                  </a:lnTo>
                  <a:lnTo>
                    <a:pt x="2905" y="649"/>
                  </a:lnTo>
                  <a:lnTo>
                    <a:pt x="2893" y="662"/>
                  </a:lnTo>
                  <a:lnTo>
                    <a:pt x="2886" y="675"/>
                  </a:lnTo>
                  <a:lnTo>
                    <a:pt x="2886" y="694"/>
                  </a:lnTo>
                  <a:lnTo>
                    <a:pt x="2905" y="714"/>
                  </a:lnTo>
                  <a:lnTo>
                    <a:pt x="2918" y="720"/>
                  </a:lnTo>
                  <a:lnTo>
                    <a:pt x="2938" y="720"/>
                  </a:lnTo>
                  <a:lnTo>
                    <a:pt x="2963" y="707"/>
                  </a:lnTo>
                  <a:lnTo>
                    <a:pt x="2970" y="694"/>
                  </a:lnTo>
                  <a:lnTo>
                    <a:pt x="2970" y="675"/>
                  </a:lnTo>
                  <a:lnTo>
                    <a:pt x="2950" y="649"/>
                  </a:lnTo>
                  <a:lnTo>
                    <a:pt x="2938" y="643"/>
                  </a:lnTo>
                  <a:lnTo>
                    <a:pt x="2918" y="643"/>
                  </a:lnTo>
                  <a:lnTo>
                    <a:pt x="360" y="257"/>
                  </a:lnTo>
                  <a:lnTo>
                    <a:pt x="3008" y="849"/>
                  </a:lnTo>
                  <a:lnTo>
                    <a:pt x="2989" y="855"/>
                  </a:lnTo>
                  <a:lnTo>
                    <a:pt x="2983" y="861"/>
                  </a:lnTo>
                  <a:lnTo>
                    <a:pt x="2983" y="874"/>
                  </a:lnTo>
                  <a:lnTo>
                    <a:pt x="2989" y="887"/>
                  </a:lnTo>
                  <a:lnTo>
                    <a:pt x="2995" y="894"/>
                  </a:lnTo>
                  <a:lnTo>
                    <a:pt x="3015" y="900"/>
                  </a:lnTo>
                  <a:lnTo>
                    <a:pt x="3034" y="894"/>
                  </a:lnTo>
                  <a:lnTo>
                    <a:pt x="3047" y="874"/>
                  </a:lnTo>
                  <a:lnTo>
                    <a:pt x="3053" y="861"/>
                  </a:lnTo>
                  <a:lnTo>
                    <a:pt x="3053" y="849"/>
                  </a:lnTo>
                  <a:lnTo>
                    <a:pt x="3047" y="842"/>
                  </a:lnTo>
                  <a:lnTo>
                    <a:pt x="3040" y="842"/>
                  </a:lnTo>
                  <a:lnTo>
                    <a:pt x="3008" y="849"/>
                  </a:lnTo>
                  <a:lnTo>
                    <a:pt x="360" y="257"/>
                  </a:lnTo>
                  <a:lnTo>
                    <a:pt x="3150" y="514"/>
                  </a:lnTo>
                  <a:lnTo>
                    <a:pt x="3137" y="534"/>
                  </a:lnTo>
                  <a:lnTo>
                    <a:pt x="3137" y="547"/>
                  </a:lnTo>
                  <a:lnTo>
                    <a:pt x="3143" y="559"/>
                  </a:lnTo>
                  <a:lnTo>
                    <a:pt x="3156" y="566"/>
                  </a:lnTo>
                  <a:lnTo>
                    <a:pt x="3169" y="566"/>
                  </a:lnTo>
                  <a:lnTo>
                    <a:pt x="3182" y="553"/>
                  </a:lnTo>
                  <a:lnTo>
                    <a:pt x="3188" y="547"/>
                  </a:lnTo>
                  <a:lnTo>
                    <a:pt x="3188" y="527"/>
                  </a:lnTo>
                  <a:lnTo>
                    <a:pt x="3182" y="521"/>
                  </a:lnTo>
                  <a:lnTo>
                    <a:pt x="3169" y="514"/>
                  </a:lnTo>
                  <a:lnTo>
                    <a:pt x="3150" y="514"/>
                  </a:lnTo>
                  <a:lnTo>
                    <a:pt x="360" y="257"/>
                  </a:lnTo>
                  <a:lnTo>
                    <a:pt x="3163" y="347"/>
                  </a:lnTo>
                  <a:lnTo>
                    <a:pt x="3169" y="341"/>
                  </a:lnTo>
                  <a:lnTo>
                    <a:pt x="3175" y="334"/>
                  </a:lnTo>
                  <a:lnTo>
                    <a:pt x="3169" y="322"/>
                  </a:lnTo>
                  <a:lnTo>
                    <a:pt x="3156" y="309"/>
                  </a:lnTo>
                  <a:lnTo>
                    <a:pt x="3150" y="309"/>
                  </a:lnTo>
                  <a:lnTo>
                    <a:pt x="3143" y="315"/>
                  </a:lnTo>
                  <a:lnTo>
                    <a:pt x="3137" y="328"/>
                  </a:lnTo>
                  <a:lnTo>
                    <a:pt x="3137" y="341"/>
                  </a:lnTo>
                  <a:lnTo>
                    <a:pt x="3150" y="347"/>
                  </a:lnTo>
                  <a:lnTo>
                    <a:pt x="3163" y="347"/>
                  </a:lnTo>
                  <a:lnTo>
                    <a:pt x="360" y="257"/>
                  </a:lnTo>
                  <a:lnTo>
                    <a:pt x="2963" y="469"/>
                  </a:lnTo>
                  <a:lnTo>
                    <a:pt x="2950" y="469"/>
                  </a:lnTo>
                  <a:lnTo>
                    <a:pt x="2950" y="489"/>
                  </a:lnTo>
                  <a:lnTo>
                    <a:pt x="2950" y="495"/>
                  </a:lnTo>
                  <a:lnTo>
                    <a:pt x="2963" y="495"/>
                  </a:lnTo>
                  <a:lnTo>
                    <a:pt x="2970" y="495"/>
                  </a:lnTo>
                  <a:lnTo>
                    <a:pt x="2970" y="476"/>
                  </a:lnTo>
                  <a:lnTo>
                    <a:pt x="2970" y="469"/>
                  </a:lnTo>
                  <a:lnTo>
                    <a:pt x="2963" y="469"/>
                  </a:lnTo>
                  <a:lnTo>
                    <a:pt x="360" y="257"/>
                  </a:lnTo>
                  <a:lnTo>
                    <a:pt x="2880" y="932"/>
                  </a:lnTo>
                  <a:lnTo>
                    <a:pt x="2873" y="939"/>
                  </a:lnTo>
                  <a:lnTo>
                    <a:pt x="2873" y="945"/>
                  </a:lnTo>
                  <a:lnTo>
                    <a:pt x="2880" y="951"/>
                  </a:lnTo>
                  <a:lnTo>
                    <a:pt x="2886" y="951"/>
                  </a:lnTo>
                  <a:lnTo>
                    <a:pt x="2899" y="945"/>
                  </a:lnTo>
                  <a:lnTo>
                    <a:pt x="2899" y="932"/>
                  </a:lnTo>
                  <a:lnTo>
                    <a:pt x="2893" y="926"/>
                  </a:lnTo>
                  <a:lnTo>
                    <a:pt x="2880" y="932"/>
                  </a:lnTo>
                  <a:lnTo>
                    <a:pt x="360" y="257"/>
                  </a:lnTo>
                  <a:lnTo>
                    <a:pt x="3619" y="270"/>
                  </a:lnTo>
                  <a:lnTo>
                    <a:pt x="3600" y="270"/>
                  </a:lnTo>
                  <a:lnTo>
                    <a:pt x="3580" y="289"/>
                  </a:lnTo>
                  <a:lnTo>
                    <a:pt x="3580" y="296"/>
                  </a:lnTo>
                  <a:lnTo>
                    <a:pt x="3580" y="302"/>
                  </a:lnTo>
                  <a:lnTo>
                    <a:pt x="3593" y="302"/>
                  </a:lnTo>
                  <a:lnTo>
                    <a:pt x="3606" y="302"/>
                  </a:lnTo>
                  <a:lnTo>
                    <a:pt x="3619" y="302"/>
                  </a:lnTo>
                  <a:lnTo>
                    <a:pt x="3625" y="296"/>
                  </a:lnTo>
                  <a:lnTo>
                    <a:pt x="3625" y="283"/>
                  </a:lnTo>
                  <a:lnTo>
                    <a:pt x="3619" y="270"/>
                  </a:lnTo>
                  <a:lnTo>
                    <a:pt x="360" y="257"/>
                  </a:lnTo>
                  <a:lnTo>
                    <a:pt x="3934" y="829"/>
                  </a:lnTo>
                  <a:lnTo>
                    <a:pt x="3915" y="836"/>
                  </a:lnTo>
                  <a:lnTo>
                    <a:pt x="3902" y="849"/>
                  </a:lnTo>
                  <a:lnTo>
                    <a:pt x="3895" y="861"/>
                  </a:lnTo>
                  <a:lnTo>
                    <a:pt x="3908" y="906"/>
                  </a:lnTo>
                  <a:lnTo>
                    <a:pt x="3921" y="919"/>
                  </a:lnTo>
                  <a:lnTo>
                    <a:pt x="3934" y="926"/>
                  </a:lnTo>
                  <a:lnTo>
                    <a:pt x="3947" y="932"/>
                  </a:lnTo>
                  <a:lnTo>
                    <a:pt x="3966" y="932"/>
                  </a:lnTo>
                  <a:lnTo>
                    <a:pt x="3985" y="926"/>
                  </a:lnTo>
                  <a:lnTo>
                    <a:pt x="4011" y="900"/>
                  </a:lnTo>
                  <a:lnTo>
                    <a:pt x="4018" y="874"/>
                  </a:lnTo>
                  <a:lnTo>
                    <a:pt x="4018" y="855"/>
                  </a:lnTo>
                  <a:lnTo>
                    <a:pt x="4005" y="836"/>
                  </a:lnTo>
                  <a:lnTo>
                    <a:pt x="3979" y="829"/>
                  </a:lnTo>
                  <a:lnTo>
                    <a:pt x="3934" y="829"/>
                  </a:lnTo>
                  <a:lnTo>
                    <a:pt x="360" y="257"/>
                  </a:lnTo>
                  <a:lnTo>
                    <a:pt x="3831" y="739"/>
                  </a:lnTo>
                  <a:lnTo>
                    <a:pt x="3818" y="733"/>
                  </a:lnTo>
                  <a:lnTo>
                    <a:pt x="3812" y="746"/>
                  </a:lnTo>
                  <a:lnTo>
                    <a:pt x="3818" y="771"/>
                  </a:lnTo>
                  <a:lnTo>
                    <a:pt x="3831" y="797"/>
                  </a:lnTo>
                  <a:lnTo>
                    <a:pt x="3838" y="804"/>
                  </a:lnTo>
                  <a:lnTo>
                    <a:pt x="3844" y="797"/>
                  </a:lnTo>
                  <a:lnTo>
                    <a:pt x="3844" y="765"/>
                  </a:lnTo>
                  <a:lnTo>
                    <a:pt x="3844" y="752"/>
                  </a:lnTo>
                  <a:lnTo>
                    <a:pt x="3831" y="739"/>
                  </a:lnTo>
                  <a:lnTo>
                    <a:pt x="360" y="257"/>
                  </a:lnTo>
                  <a:lnTo>
                    <a:pt x="4249" y="752"/>
                  </a:lnTo>
                  <a:lnTo>
                    <a:pt x="4243" y="765"/>
                  </a:lnTo>
                  <a:lnTo>
                    <a:pt x="4243" y="771"/>
                  </a:lnTo>
                  <a:lnTo>
                    <a:pt x="4223" y="771"/>
                  </a:lnTo>
                  <a:lnTo>
                    <a:pt x="4210" y="778"/>
                  </a:lnTo>
                  <a:lnTo>
                    <a:pt x="4198" y="791"/>
                  </a:lnTo>
                  <a:lnTo>
                    <a:pt x="4185" y="791"/>
                  </a:lnTo>
                  <a:lnTo>
                    <a:pt x="4165" y="791"/>
                  </a:lnTo>
                  <a:lnTo>
                    <a:pt x="4146" y="797"/>
                  </a:lnTo>
                  <a:lnTo>
                    <a:pt x="4140" y="804"/>
                  </a:lnTo>
                  <a:lnTo>
                    <a:pt x="4127" y="804"/>
                  </a:lnTo>
                  <a:lnTo>
                    <a:pt x="4101" y="804"/>
                  </a:lnTo>
                  <a:lnTo>
                    <a:pt x="4082" y="810"/>
                  </a:lnTo>
                  <a:lnTo>
                    <a:pt x="4063" y="829"/>
                  </a:lnTo>
                  <a:lnTo>
                    <a:pt x="4063" y="836"/>
                  </a:lnTo>
                  <a:lnTo>
                    <a:pt x="4069" y="849"/>
                  </a:lnTo>
                  <a:lnTo>
                    <a:pt x="4082" y="861"/>
                  </a:lnTo>
                  <a:lnTo>
                    <a:pt x="4101" y="868"/>
                  </a:lnTo>
                  <a:lnTo>
                    <a:pt x="4120" y="855"/>
                  </a:lnTo>
                  <a:lnTo>
                    <a:pt x="4133" y="842"/>
                  </a:lnTo>
                  <a:lnTo>
                    <a:pt x="4153" y="836"/>
                  </a:lnTo>
                  <a:lnTo>
                    <a:pt x="4198" y="823"/>
                  </a:lnTo>
                  <a:lnTo>
                    <a:pt x="4236" y="797"/>
                  </a:lnTo>
                  <a:lnTo>
                    <a:pt x="4249" y="797"/>
                  </a:lnTo>
                  <a:lnTo>
                    <a:pt x="4255" y="797"/>
                  </a:lnTo>
                  <a:lnTo>
                    <a:pt x="4281" y="797"/>
                  </a:lnTo>
                  <a:lnTo>
                    <a:pt x="4294" y="778"/>
                  </a:lnTo>
                  <a:lnTo>
                    <a:pt x="4294" y="765"/>
                  </a:lnTo>
                  <a:lnTo>
                    <a:pt x="4281" y="746"/>
                  </a:lnTo>
                  <a:lnTo>
                    <a:pt x="4268" y="746"/>
                  </a:lnTo>
                  <a:lnTo>
                    <a:pt x="4255" y="746"/>
                  </a:lnTo>
                  <a:lnTo>
                    <a:pt x="4249" y="752"/>
                  </a:lnTo>
                  <a:lnTo>
                    <a:pt x="360" y="257"/>
                  </a:lnTo>
                  <a:lnTo>
                    <a:pt x="4313" y="739"/>
                  </a:lnTo>
                  <a:lnTo>
                    <a:pt x="4313" y="746"/>
                  </a:lnTo>
                  <a:lnTo>
                    <a:pt x="4313" y="752"/>
                  </a:lnTo>
                  <a:lnTo>
                    <a:pt x="4326" y="752"/>
                  </a:lnTo>
                  <a:lnTo>
                    <a:pt x="4333" y="746"/>
                  </a:lnTo>
                  <a:lnTo>
                    <a:pt x="4326" y="739"/>
                  </a:lnTo>
                  <a:lnTo>
                    <a:pt x="4313" y="739"/>
                  </a:lnTo>
                  <a:lnTo>
                    <a:pt x="360" y="257"/>
                  </a:lnTo>
                  <a:lnTo>
                    <a:pt x="4390" y="707"/>
                  </a:lnTo>
                  <a:lnTo>
                    <a:pt x="4378" y="707"/>
                  </a:lnTo>
                  <a:lnTo>
                    <a:pt x="4371" y="714"/>
                  </a:lnTo>
                  <a:lnTo>
                    <a:pt x="4371" y="726"/>
                  </a:lnTo>
                  <a:lnTo>
                    <a:pt x="4378" y="746"/>
                  </a:lnTo>
                  <a:lnTo>
                    <a:pt x="4390" y="746"/>
                  </a:lnTo>
                  <a:lnTo>
                    <a:pt x="4397" y="739"/>
                  </a:lnTo>
                  <a:lnTo>
                    <a:pt x="4403" y="726"/>
                  </a:lnTo>
                  <a:lnTo>
                    <a:pt x="4403" y="714"/>
                  </a:lnTo>
                  <a:lnTo>
                    <a:pt x="4390" y="707"/>
                  </a:lnTo>
                  <a:lnTo>
                    <a:pt x="360" y="257"/>
                  </a:lnTo>
                  <a:lnTo>
                    <a:pt x="4513" y="649"/>
                  </a:lnTo>
                  <a:lnTo>
                    <a:pt x="4506" y="662"/>
                  </a:lnTo>
                  <a:lnTo>
                    <a:pt x="4493" y="662"/>
                  </a:lnTo>
                  <a:lnTo>
                    <a:pt x="4487" y="669"/>
                  </a:lnTo>
                  <a:lnTo>
                    <a:pt x="4480" y="675"/>
                  </a:lnTo>
                  <a:lnTo>
                    <a:pt x="4487" y="694"/>
                  </a:lnTo>
                  <a:lnTo>
                    <a:pt x="4500" y="694"/>
                  </a:lnTo>
                  <a:lnTo>
                    <a:pt x="4519" y="675"/>
                  </a:lnTo>
                  <a:lnTo>
                    <a:pt x="4532" y="675"/>
                  </a:lnTo>
                  <a:lnTo>
                    <a:pt x="4538" y="669"/>
                  </a:lnTo>
                  <a:lnTo>
                    <a:pt x="4538" y="656"/>
                  </a:lnTo>
                  <a:lnTo>
                    <a:pt x="4532" y="649"/>
                  </a:lnTo>
                  <a:lnTo>
                    <a:pt x="4525" y="643"/>
                  </a:lnTo>
                  <a:lnTo>
                    <a:pt x="4513" y="649"/>
                  </a:lnTo>
                  <a:lnTo>
                    <a:pt x="360" y="257"/>
                  </a:lnTo>
                  <a:lnTo>
                    <a:pt x="4635" y="617"/>
                  </a:lnTo>
                  <a:lnTo>
                    <a:pt x="4622" y="611"/>
                  </a:lnTo>
                  <a:lnTo>
                    <a:pt x="4615" y="617"/>
                  </a:lnTo>
                  <a:lnTo>
                    <a:pt x="4609" y="617"/>
                  </a:lnTo>
                  <a:lnTo>
                    <a:pt x="4596" y="617"/>
                  </a:lnTo>
                  <a:lnTo>
                    <a:pt x="4583" y="630"/>
                  </a:lnTo>
                  <a:lnTo>
                    <a:pt x="4577" y="637"/>
                  </a:lnTo>
                  <a:lnTo>
                    <a:pt x="4583" y="649"/>
                  </a:lnTo>
                  <a:lnTo>
                    <a:pt x="4603" y="649"/>
                  </a:lnTo>
                  <a:lnTo>
                    <a:pt x="4609" y="649"/>
                  </a:lnTo>
                  <a:lnTo>
                    <a:pt x="4609" y="643"/>
                  </a:lnTo>
                  <a:lnTo>
                    <a:pt x="4615" y="637"/>
                  </a:lnTo>
                  <a:lnTo>
                    <a:pt x="4622" y="630"/>
                  </a:lnTo>
                  <a:lnTo>
                    <a:pt x="4635" y="630"/>
                  </a:lnTo>
                  <a:lnTo>
                    <a:pt x="4635" y="624"/>
                  </a:lnTo>
                  <a:lnTo>
                    <a:pt x="4635" y="617"/>
                  </a:lnTo>
                  <a:lnTo>
                    <a:pt x="360" y="257"/>
                  </a:lnTo>
                  <a:lnTo>
                    <a:pt x="4744" y="547"/>
                  </a:lnTo>
                  <a:lnTo>
                    <a:pt x="4744" y="553"/>
                  </a:lnTo>
                  <a:lnTo>
                    <a:pt x="4744" y="566"/>
                  </a:lnTo>
                  <a:lnTo>
                    <a:pt x="4744" y="572"/>
                  </a:lnTo>
                  <a:lnTo>
                    <a:pt x="4757" y="572"/>
                  </a:lnTo>
                  <a:lnTo>
                    <a:pt x="4770" y="566"/>
                  </a:lnTo>
                  <a:lnTo>
                    <a:pt x="4783" y="559"/>
                  </a:lnTo>
                  <a:lnTo>
                    <a:pt x="4789" y="547"/>
                  </a:lnTo>
                  <a:lnTo>
                    <a:pt x="4783" y="540"/>
                  </a:lnTo>
                  <a:lnTo>
                    <a:pt x="4763" y="540"/>
                  </a:lnTo>
                  <a:lnTo>
                    <a:pt x="4744" y="547"/>
                  </a:lnTo>
                  <a:lnTo>
                    <a:pt x="360" y="257"/>
                  </a:lnTo>
                  <a:lnTo>
                    <a:pt x="3838" y="90"/>
                  </a:lnTo>
                  <a:lnTo>
                    <a:pt x="3812" y="97"/>
                  </a:lnTo>
                  <a:lnTo>
                    <a:pt x="3786" y="109"/>
                  </a:lnTo>
                  <a:lnTo>
                    <a:pt x="3760" y="129"/>
                  </a:lnTo>
                  <a:lnTo>
                    <a:pt x="3754" y="142"/>
                  </a:lnTo>
                  <a:lnTo>
                    <a:pt x="3754" y="154"/>
                  </a:lnTo>
                  <a:lnTo>
                    <a:pt x="3760" y="167"/>
                  </a:lnTo>
                  <a:lnTo>
                    <a:pt x="3767" y="187"/>
                  </a:lnTo>
                  <a:lnTo>
                    <a:pt x="3780" y="193"/>
                  </a:lnTo>
                  <a:lnTo>
                    <a:pt x="3805" y="187"/>
                  </a:lnTo>
                  <a:lnTo>
                    <a:pt x="3825" y="180"/>
                  </a:lnTo>
                  <a:lnTo>
                    <a:pt x="3838" y="161"/>
                  </a:lnTo>
                  <a:lnTo>
                    <a:pt x="3863" y="122"/>
                  </a:lnTo>
                  <a:lnTo>
                    <a:pt x="3863" y="103"/>
                  </a:lnTo>
                  <a:lnTo>
                    <a:pt x="3857" y="97"/>
                  </a:lnTo>
                  <a:lnTo>
                    <a:pt x="3838" y="90"/>
                  </a:lnTo>
                  <a:lnTo>
                    <a:pt x="360" y="257"/>
                  </a:lnTo>
                  <a:lnTo>
                    <a:pt x="4075" y="71"/>
                  </a:lnTo>
                  <a:lnTo>
                    <a:pt x="4095" y="52"/>
                  </a:lnTo>
                  <a:lnTo>
                    <a:pt x="4120" y="26"/>
                  </a:lnTo>
                  <a:lnTo>
                    <a:pt x="4120" y="13"/>
                  </a:lnTo>
                  <a:lnTo>
                    <a:pt x="4120" y="7"/>
                  </a:lnTo>
                  <a:lnTo>
                    <a:pt x="4101" y="0"/>
                  </a:lnTo>
                  <a:lnTo>
                    <a:pt x="4069" y="7"/>
                  </a:lnTo>
                  <a:lnTo>
                    <a:pt x="4037" y="19"/>
                  </a:lnTo>
                  <a:lnTo>
                    <a:pt x="4030" y="32"/>
                  </a:lnTo>
                  <a:lnTo>
                    <a:pt x="4024" y="45"/>
                  </a:lnTo>
                  <a:lnTo>
                    <a:pt x="4030" y="52"/>
                  </a:lnTo>
                  <a:lnTo>
                    <a:pt x="4043" y="71"/>
                  </a:lnTo>
                  <a:lnTo>
                    <a:pt x="4075" y="71"/>
                  </a:lnTo>
                  <a:lnTo>
                    <a:pt x="360" y="257"/>
                  </a:lnTo>
                  <a:lnTo>
                    <a:pt x="4294" y="244"/>
                  </a:lnTo>
                  <a:lnTo>
                    <a:pt x="4275" y="251"/>
                  </a:lnTo>
                  <a:lnTo>
                    <a:pt x="4268" y="264"/>
                  </a:lnTo>
                  <a:lnTo>
                    <a:pt x="4268" y="270"/>
                  </a:lnTo>
                  <a:lnTo>
                    <a:pt x="4300" y="257"/>
                  </a:lnTo>
                  <a:lnTo>
                    <a:pt x="4307" y="251"/>
                  </a:lnTo>
                  <a:lnTo>
                    <a:pt x="4294" y="244"/>
                  </a:lnTo>
                  <a:lnTo>
                    <a:pt x="360" y="257"/>
                  </a:lnTo>
                  <a:lnTo>
                    <a:pt x="4030" y="161"/>
                  </a:lnTo>
                  <a:lnTo>
                    <a:pt x="4043" y="180"/>
                  </a:lnTo>
                  <a:lnTo>
                    <a:pt x="4050" y="180"/>
                  </a:lnTo>
                  <a:lnTo>
                    <a:pt x="4063" y="180"/>
                  </a:lnTo>
                  <a:lnTo>
                    <a:pt x="4050" y="167"/>
                  </a:lnTo>
                  <a:lnTo>
                    <a:pt x="4043" y="161"/>
                  </a:lnTo>
                  <a:lnTo>
                    <a:pt x="4037" y="161"/>
                  </a:lnTo>
                  <a:lnTo>
                    <a:pt x="4030" y="161"/>
                  </a:lnTo>
                  <a:lnTo>
                    <a:pt x="360" y="257"/>
                  </a:lnTo>
                  <a:lnTo>
                    <a:pt x="4275" y="225"/>
                  </a:lnTo>
                  <a:lnTo>
                    <a:pt x="4281" y="219"/>
                  </a:lnTo>
                  <a:lnTo>
                    <a:pt x="4281" y="212"/>
                  </a:lnTo>
                  <a:lnTo>
                    <a:pt x="4275" y="212"/>
                  </a:lnTo>
                  <a:lnTo>
                    <a:pt x="4268" y="219"/>
                  </a:lnTo>
                  <a:lnTo>
                    <a:pt x="4275" y="225"/>
                  </a:lnTo>
                  <a:lnTo>
                    <a:pt x="360" y="257"/>
                  </a:lnTo>
                  <a:lnTo>
                    <a:pt x="4847" y="508"/>
                  </a:lnTo>
                  <a:lnTo>
                    <a:pt x="4840" y="514"/>
                  </a:lnTo>
                  <a:lnTo>
                    <a:pt x="4834" y="521"/>
                  </a:lnTo>
                  <a:lnTo>
                    <a:pt x="4840" y="534"/>
                  </a:lnTo>
                  <a:lnTo>
                    <a:pt x="4847" y="534"/>
                  </a:lnTo>
                  <a:lnTo>
                    <a:pt x="4860" y="534"/>
                  </a:lnTo>
                  <a:lnTo>
                    <a:pt x="4866" y="527"/>
                  </a:lnTo>
                  <a:lnTo>
                    <a:pt x="4866" y="521"/>
                  </a:lnTo>
                  <a:lnTo>
                    <a:pt x="4860" y="514"/>
                  </a:lnTo>
                  <a:lnTo>
                    <a:pt x="4847" y="508"/>
                  </a:lnTo>
                  <a:lnTo>
                    <a:pt x="360" y="257"/>
                  </a:lnTo>
                  <a:lnTo>
                    <a:pt x="5091" y="450"/>
                  </a:lnTo>
                  <a:lnTo>
                    <a:pt x="5065" y="444"/>
                  </a:lnTo>
                  <a:lnTo>
                    <a:pt x="5046" y="444"/>
                  </a:lnTo>
                  <a:lnTo>
                    <a:pt x="5033" y="450"/>
                  </a:lnTo>
                  <a:lnTo>
                    <a:pt x="5020" y="450"/>
                  </a:lnTo>
                  <a:lnTo>
                    <a:pt x="5001" y="457"/>
                  </a:lnTo>
                  <a:lnTo>
                    <a:pt x="4988" y="457"/>
                  </a:lnTo>
                  <a:lnTo>
                    <a:pt x="4975" y="469"/>
                  </a:lnTo>
                  <a:lnTo>
                    <a:pt x="4975" y="476"/>
                  </a:lnTo>
                  <a:lnTo>
                    <a:pt x="4988" y="489"/>
                  </a:lnTo>
                  <a:lnTo>
                    <a:pt x="4995" y="495"/>
                  </a:lnTo>
                  <a:lnTo>
                    <a:pt x="5008" y="495"/>
                  </a:lnTo>
                  <a:lnTo>
                    <a:pt x="5027" y="495"/>
                  </a:lnTo>
                  <a:lnTo>
                    <a:pt x="5046" y="495"/>
                  </a:lnTo>
                  <a:lnTo>
                    <a:pt x="5065" y="489"/>
                  </a:lnTo>
                  <a:lnTo>
                    <a:pt x="5078" y="476"/>
                  </a:lnTo>
                  <a:lnTo>
                    <a:pt x="5098" y="463"/>
                  </a:lnTo>
                  <a:lnTo>
                    <a:pt x="5098" y="450"/>
                  </a:lnTo>
                  <a:lnTo>
                    <a:pt x="5091" y="450"/>
                  </a:lnTo>
                  <a:lnTo>
                    <a:pt x="360" y="257"/>
                  </a:lnTo>
                  <a:lnTo>
                    <a:pt x="5117" y="315"/>
                  </a:lnTo>
                  <a:lnTo>
                    <a:pt x="5110" y="322"/>
                  </a:lnTo>
                  <a:lnTo>
                    <a:pt x="5110" y="328"/>
                  </a:lnTo>
                  <a:lnTo>
                    <a:pt x="5117" y="334"/>
                  </a:lnTo>
                  <a:lnTo>
                    <a:pt x="5123" y="334"/>
                  </a:lnTo>
                  <a:lnTo>
                    <a:pt x="5130" y="328"/>
                  </a:lnTo>
                  <a:lnTo>
                    <a:pt x="5130" y="322"/>
                  </a:lnTo>
                  <a:lnTo>
                    <a:pt x="5123" y="315"/>
                  </a:lnTo>
                  <a:lnTo>
                    <a:pt x="5117" y="315"/>
                  </a:lnTo>
                  <a:lnTo>
                    <a:pt x="360" y="257"/>
                  </a:lnTo>
                  <a:lnTo>
                    <a:pt x="5316" y="187"/>
                  </a:lnTo>
                  <a:lnTo>
                    <a:pt x="5278" y="193"/>
                  </a:lnTo>
                  <a:lnTo>
                    <a:pt x="5258" y="206"/>
                  </a:lnTo>
                  <a:lnTo>
                    <a:pt x="5258" y="232"/>
                  </a:lnTo>
                  <a:lnTo>
                    <a:pt x="5265" y="251"/>
                  </a:lnTo>
                  <a:lnTo>
                    <a:pt x="5284" y="264"/>
                  </a:lnTo>
                  <a:lnTo>
                    <a:pt x="5310" y="264"/>
                  </a:lnTo>
                  <a:lnTo>
                    <a:pt x="5323" y="264"/>
                  </a:lnTo>
                  <a:lnTo>
                    <a:pt x="5335" y="251"/>
                  </a:lnTo>
                  <a:lnTo>
                    <a:pt x="5342" y="232"/>
                  </a:lnTo>
                  <a:lnTo>
                    <a:pt x="5348" y="219"/>
                  </a:lnTo>
                  <a:lnTo>
                    <a:pt x="5342" y="199"/>
                  </a:lnTo>
                  <a:lnTo>
                    <a:pt x="5335" y="193"/>
                  </a:lnTo>
                  <a:lnTo>
                    <a:pt x="5316" y="187"/>
                  </a:lnTo>
                  <a:lnTo>
                    <a:pt x="360" y="257"/>
                  </a:lnTo>
                  <a:lnTo>
                    <a:pt x="5535" y="804"/>
                  </a:lnTo>
                  <a:lnTo>
                    <a:pt x="5528" y="816"/>
                  </a:lnTo>
                  <a:lnTo>
                    <a:pt x="5528" y="823"/>
                  </a:lnTo>
                  <a:lnTo>
                    <a:pt x="5535" y="829"/>
                  </a:lnTo>
                  <a:lnTo>
                    <a:pt x="5548" y="829"/>
                  </a:lnTo>
                  <a:lnTo>
                    <a:pt x="5554" y="823"/>
                  </a:lnTo>
                  <a:lnTo>
                    <a:pt x="5554" y="816"/>
                  </a:lnTo>
                  <a:lnTo>
                    <a:pt x="5548" y="804"/>
                  </a:lnTo>
                  <a:lnTo>
                    <a:pt x="5535" y="804"/>
                  </a:lnTo>
                  <a:lnTo>
                    <a:pt x="360" y="257"/>
                  </a:lnTo>
                  <a:lnTo>
                    <a:pt x="3452" y="1401"/>
                  </a:lnTo>
                  <a:lnTo>
                    <a:pt x="3426" y="1414"/>
                  </a:lnTo>
                  <a:lnTo>
                    <a:pt x="3413" y="1421"/>
                  </a:lnTo>
                  <a:lnTo>
                    <a:pt x="3458" y="1421"/>
                  </a:lnTo>
                  <a:lnTo>
                    <a:pt x="3465" y="1401"/>
                  </a:lnTo>
                  <a:lnTo>
                    <a:pt x="3452" y="1401"/>
                  </a:lnTo>
                  <a:lnTo>
                    <a:pt x="360" y="257"/>
                  </a:lnTo>
                  <a:lnTo>
                    <a:pt x="3773" y="1106"/>
                  </a:lnTo>
                  <a:lnTo>
                    <a:pt x="3773" y="1119"/>
                  </a:lnTo>
                  <a:lnTo>
                    <a:pt x="3780" y="1119"/>
                  </a:lnTo>
                  <a:lnTo>
                    <a:pt x="3786" y="1119"/>
                  </a:lnTo>
                  <a:lnTo>
                    <a:pt x="3786" y="1112"/>
                  </a:lnTo>
                  <a:lnTo>
                    <a:pt x="3780" y="1106"/>
                  </a:lnTo>
                  <a:lnTo>
                    <a:pt x="3773" y="1106"/>
                  </a:lnTo>
                  <a:lnTo>
                    <a:pt x="360" y="257"/>
                  </a:lnTo>
                  <a:lnTo>
                    <a:pt x="3664" y="1254"/>
                  </a:lnTo>
                  <a:lnTo>
                    <a:pt x="3658" y="1260"/>
                  </a:lnTo>
                  <a:lnTo>
                    <a:pt x="3658" y="1266"/>
                  </a:lnTo>
                  <a:lnTo>
                    <a:pt x="3664" y="1273"/>
                  </a:lnTo>
                  <a:lnTo>
                    <a:pt x="3670" y="1260"/>
                  </a:lnTo>
                  <a:lnTo>
                    <a:pt x="3664" y="1254"/>
                  </a:lnTo>
                  <a:lnTo>
                    <a:pt x="360" y="257"/>
                  </a:lnTo>
                  <a:lnTo>
                    <a:pt x="3638" y="1215"/>
                  </a:lnTo>
                  <a:lnTo>
                    <a:pt x="3651" y="1221"/>
                  </a:lnTo>
                  <a:lnTo>
                    <a:pt x="3658" y="1215"/>
                  </a:lnTo>
                  <a:lnTo>
                    <a:pt x="3651" y="1209"/>
                  </a:lnTo>
                  <a:lnTo>
                    <a:pt x="3638" y="1215"/>
                  </a:lnTo>
                  <a:lnTo>
                    <a:pt x="360" y="257"/>
                  </a:lnTo>
                  <a:lnTo>
                    <a:pt x="3478" y="1151"/>
                  </a:lnTo>
                  <a:lnTo>
                    <a:pt x="3465" y="1157"/>
                  </a:lnTo>
                  <a:lnTo>
                    <a:pt x="3471" y="1164"/>
                  </a:lnTo>
                  <a:lnTo>
                    <a:pt x="3484" y="1157"/>
                  </a:lnTo>
                  <a:lnTo>
                    <a:pt x="3478" y="1151"/>
                  </a:lnTo>
                  <a:lnTo>
                    <a:pt x="360" y="257"/>
                  </a:lnTo>
                  <a:lnTo>
                    <a:pt x="2848" y="1074"/>
                  </a:lnTo>
                  <a:lnTo>
                    <a:pt x="2854" y="1099"/>
                  </a:lnTo>
                  <a:lnTo>
                    <a:pt x="2860" y="1106"/>
                  </a:lnTo>
                  <a:lnTo>
                    <a:pt x="2854" y="1080"/>
                  </a:lnTo>
                  <a:lnTo>
                    <a:pt x="2848" y="1074"/>
                  </a:lnTo>
                  <a:lnTo>
                    <a:pt x="360" y="257"/>
                  </a:lnTo>
                  <a:lnTo>
                    <a:pt x="2314" y="161"/>
                  </a:lnTo>
                  <a:lnTo>
                    <a:pt x="2320" y="161"/>
                  </a:lnTo>
                  <a:lnTo>
                    <a:pt x="2320" y="154"/>
                  </a:lnTo>
                  <a:lnTo>
                    <a:pt x="2320" y="148"/>
                  </a:lnTo>
                  <a:lnTo>
                    <a:pt x="2314" y="142"/>
                  </a:lnTo>
                  <a:lnTo>
                    <a:pt x="2308" y="148"/>
                  </a:lnTo>
                  <a:lnTo>
                    <a:pt x="2308" y="154"/>
                  </a:lnTo>
                  <a:lnTo>
                    <a:pt x="2308" y="161"/>
                  </a:lnTo>
                  <a:lnTo>
                    <a:pt x="2314" y="161"/>
                  </a:lnTo>
                  <a:lnTo>
                    <a:pt x="360" y="2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 name="タイトル 1"/>
          <p:cNvSpPr>
            <a:spLocks noGrp="1"/>
          </p:cNvSpPr>
          <p:nvPr>
            <p:ph type="ctrTitle"/>
          </p:nvPr>
        </p:nvSpPr>
        <p:spPr>
          <a:xfrm>
            <a:off x="857224" y="2143118"/>
            <a:ext cx="7458100" cy="1357321"/>
          </a:xfrm>
        </p:spPr>
        <p:txBody>
          <a:body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428728" y="3643314"/>
            <a:ext cx="6272234" cy="857256"/>
          </a:xfrm>
        </p:spPr>
        <p:txBody>
          <a:bodyPr/>
          <a:lstStyle>
            <a:lvl1pPr marL="0" indent="0" algn="ctr">
              <a:buNone/>
              <a:defRPr sz="2800" baseline="0">
                <a:solidFill>
                  <a:schemeClr val="tx2">
                    <a:shade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grpSp>
        <p:nvGrpSpPr>
          <p:cNvPr id="10" name="グループ化 9"/>
          <p:cNvGrpSpPr>
            <a:grpSpLocks/>
          </p:cNvGrpSpPr>
          <p:nvPr/>
        </p:nvGrpSpPr>
        <p:grpSpPr bwMode="auto">
          <a:xfrm>
            <a:off x="469930" y="3459164"/>
            <a:ext cx="8316912" cy="112712"/>
            <a:chOff x="119" y="877"/>
            <a:chExt cx="5239" cy="71"/>
          </a:xfrm>
          <a:solidFill>
            <a:schemeClr val="tx2">
              <a:shade val="50000"/>
            </a:schemeClr>
          </a:solidFill>
        </p:grpSpPr>
        <p:sp>
          <p:nvSpPr>
            <p:cNvPr id="14" name="フリーフォーム 13"/>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4"/>
            <a:ext cx="1871690" cy="5286411"/>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642910" y="500045"/>
            <a:ext cx="5834090" cy="5286411"/>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5" y="5143515"/>
            <a:ext cx="7000923" cy="71437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28663" y="3143248"/>
            <a:ext cx="7215238" cy="1835158"/>
          </a:xfrm>
        </p:spPr>
        <p:txBody>
          <a:bodyPr anchor="b"/>
          <a:lstStyle>
            <a:lvl1pPr marL="0" indent="0">
              <a:buNone/>
              <a:defRPr sz="2000" baseline="0">
                <a:solidFill>
                  <a:schemeClr val="tx2">
                    <a:shade val="10000"/>
                  </a:schemeClr>
                </a:solidFill>
              </a:defRPr>
            </a:lvl1pPr>
            <a:lvl2pPr marL="457200" indent="0">
              <a:buNone/>
              <a:defRPr sz="1800">
                <a:solidFill>
                  <a:schemeClr val="tx2">
                    <a:shade val="10000"/>
                  </a:schemeClr>
                </a:solidFill>
              </a:defRPr>
            </a:lvl2pPr>
            <a:lvl3pPr marL="914400" indent="0">
              <a:buNone/>
              <a:defRPr sz="1600">
                <a:solidFill>
                  <a:schemeClr val="tx2">
                    <a:shade val="10000"/>
                  </a:schemeClr>
                </a:solidFill>
              </a:defRPr>
            </a:lvl3pPr>
            <a:lvl4pPr marL="1371600" indent="0">
              <a:buNone/>
              <a:defRPr sz="1400">
                <a:solidFill>
                  <a:schemeClr val="tx2">
                    <a:shade val="10000"/>
                  </a:schemeClr>
                </a:solidFill>
              </a:defRPr>
            </a:lvl4pPr>
            <a:lvl5pPr marL="1828800" indent="0">
              <a:buNone/>
              <a:defRPr sz="1400">
                <a:solidFill>
                  <a:schemeClr val="tx2">
                    <a:shade val="1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grpSp>
        <p:nvGrpSpPr>
          <p:cNvPr id="7" name="グループ化 6"/>
          <p:cNvGrpSpPr>
            <a:grpSpLocks/>
          </p:cNvGrpSpPr>
          <p:nvPr/>
        </p:nvGrpSpPr>
        <p:grpSpPr bwMode="auto">
          <a:xfrm flipV="1">
            <a:off x="928662" y="5072074"/>
            <a:ext cx="7358114" cy="77157"/>
            <a:chOff x="119" y="877"/>
            <a:chExt cx="5239" cy="71"/>
          </a:xfrm>
          <a:solidFill>
            <a:schemeClr val="tx2">
              <a:shade val="50000"/>
            </a:schemeClr>
          </a:solidFill>
        </p:grpSpPr>
        <p:sp>
          <p:nvSpPr>
            <p:cNvPr id="176" name="フリーフォーム 175"/>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57224" y="571480"/>
            <a:ext cx="7500990" cy="1143008"/>
          </a:xfrm>
        </p:spPr>
        <p:txBody>
          <a:bodyPr rtlCol="0"/>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857224" y="1981200"/>
            <a:ext cx="3711600" cy="387669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981200"/>
            <a:ext cx="3710014" cy="387669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bwMode="auto">
          <a:ln w="9525" cap="flat" cmpd="sng" algn="ctr">
            <a:noFill/>
            <a:prstDash val="solid"/>
            <a:miter lim="800000"/>
            <a:headEnd type="none" w="med" len="med"/>
            <a:tailEnd type="none" w="med" len="med"/>
          </a:ln>
        </p:spPr>
        <p:txBody>
          <a:bodyPr wrap="square" lIns="91440" tIns="45720" rIns="91440" bIns="45720" compatLnSpc="1"/>
          <a:lstStyle>
            <a:lvl1pPr>
              <a:defRPr sz="120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6" name="フッター プレースホルダー 5"/>
          <p:cNvSpPr>
            <a:spLocks noGrp="1"/>
          </p:cNvSpPr>
          <p:nvPr>
            <p:ph type="ftr" sz="quarter" idx="11"/>
          </p:nvPr>
        </p:nvSpPr>
        <p:spPr/>
        <p:txBody>
          <a:bodyPr/>
          <a:lstStyle>
            <a:lvl1pPr algn="ctr">
              <a:defRPr sz="1200">
                <a:solidFill>
                  <a:schemeClr val="tx2">
                    <a:lumMod val="10000"/>
                  </a:schemeClr>
                </a:solidFill>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lgn="r" fontAlgn="auto">
              <a:spcBef>
                <a:spcPts val="0"/>
              </a:spcBef>
              <a:spcAft>
                <a:spcPts val="0"/>
              </a:spcAft>
              <a:defRPr sz="1200">
                <a:solidFill>
                  <a:schemeClr val="tx2">
                    <a:lumMod val="10000"/>
                  </a:schemeClr>
                </a:solidFill>
              </a:defRPr>
            </a:lvl1pPr>
          </a:lstStyle>
          <a:p>
            <a:fld id="{9E424887-6FB7-40AF-88C4-603ADED0E486}"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857224" y="1535113"/>
            <a:ext cx="3711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857224" y="2174876"/>
            <a:ext cx="3711600"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6" y="1535113"/>
            <a:ext cx="3713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3713189"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8" name="スライド番号プレースホルダー 7"/>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9" name="フッター プレースホルダー 8"/>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2910" y="500042"/>
            <a:ext cx="7858180" cy="857256"/>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4" name="スライド番号プレースホルダー 3"/>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5" name="フッター プレースホルダー 4"/>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3" name="スライド番号プレースホルダー 2"/>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4" name="フッター プレースホルダー 3"/>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8" name="グループ化 7"/>
          <p:cNvGrpSpPr>
            <a:grpSpLocks/>
          </p:cNvGrpSpPr>
          <p:nvPr/>
        </p:nvGrpSpPr>
        <p:grpSpPr bwMode="auto">
          <a:xfrm>
            <a:off x="436555" y="285728"/>
            <a:ext cx="3054350" cy="5980112"/>
            <a:chOff x="386" y="293"/>
            <a:chExt cx="1924" cy="3767"/>
          </a:xfrm>
          <a:solidFill>
            <a:srgbClr val="FFFFFF">
              <a:alpha val="77000"/>
            </a:srgbClr>
          </a:solidFill>
          <a:effectLst>
            <a:outerShdw blurRad="50800" dist="38100" dir="5400000" algn="ctr" rotWithShape="0">
              <a:srgbClr val="000000">
                <a:alpha val="30000"/>
              </a:srgbClr>
            </a:outerShdw>
          </a:effectLst>
        </p:grpSpPr>
        <p:sp>
          <p:nvSpPr>
            <p:cNvPr id="178" name="フリーフォーム 177"/>
            <p:cNvSpPr>
              <a:spLocks/>
            </p:cNvSpPr>
            <p:nvPr/>
          </p:nvSpPr>
          <p:spPr bwMode="auto">
            <a:xfrm>
              <a:off x="386" y="293"/>
              <a:ext cx="1924" cy="3767"/>
            </a:xfrm>
            <a:custGeom>
              <a:avLst/>
              <a:gdLst/>
              <a:ahLst/>
              <a:cxnLst>
                <a:cxn ang="0">
                  <a:pos x="1924" y="3016"/>
                </a:cxn>
                <a:cxn ang="0">
                  <a:pos x="1924" y="2486"/>
                </a:cxn>
                <a:cxn ang="0">
                  <a:pos x="1918" y="1849"/>
                </a:cxn>
                <a:cxn ang="0">
                  <a:pos x="1924" y="1565"/>
                </a:cxn>
                <a:cxn ang="0">
                  <a:pos x="1918" y="1376"/>
                </a:cxn>
                <a:cxn ang="0">
                  <a:pos x="1918" y="915"/>
                </a:cxn>
                <a:cxn ang="0">
                  <a:pos x="1924" y="669"/>
                </a:cxn>
                <a:cxn ang="0">
                  <a:pos x="1912" y="568"/>
                </a:cxn>
                <a:cxn ang="0">
                  <a:pos x="1918" y="272"/>
                </a:cxn>
                <a:cxn ang="0">
                  <a:pos x="1729" y="7"/>
                </a:cxn>
                <a:cxn ang="0">
                  <a:pos x="1502" y="7"/>
                </a:cxn>
                <a:cxn ang="0">
                  <a:pos x="1407" y="7"/>
                </a:cxn>
                <a:cxn ang="0">
                  <a:pos x="1237" y="7"/>
                </a:cxn>
                <a:cxn ang="0">
                  <a:pos x="997" y="7"/>
                </a:cxn>
                <a:cxn ang="0">
                  <a:pos x="738" y="7"/>
                </a:cxn>
                <a:cxn ang="0">
                  <a:pos x="518" y="19"/>
                </a:cxn>
                <a:cxn ang="0">
                  <a:pos x="486" y="26"/>
                </a:cxn>
                <a:cxn ang="0">
                  <a:pos x="429" y="19"/>
                </a:cxn>
                <a:cxn ang="0">
                  <a:pos x="215" y="7"/>
                </a:cxn>
                <a:cxn ang="0">
                  <a:pos x="7" y="70"/>
                </a:cxn>
                <a:cxn ang="0">
                  <a:pos x="13" y="436"/>
                </a:cxn>
                <a:cxn ang="0">
                  <a:pos x="13" y="745"/>
                </a:cxn>
                <a:cxn ang="0">
                  <a:pos x="13" y="922"/>
                </a:cxn>
                <a:cxn ang="0">
                  <a:pos x="13" y="1048"/>
                </a:cxn>
                <a:cxn ang="0">
                  <a:pos x="7" y="1319"/>
                </a:cxn>
                <a:cxn ang="0">
                  <a:pos x="13" y="1464"/>
                </a:cxn>
                <a:cxn ang="0">
                  <a:pos x="13" y="1603"/>
                </a:cxn>
                <a:cxn ang="0">
                  <a:pos x="7" y="1925"/>
                </a:cxn>
                <a:cxn ang="0">
                  <a:pos x="7" y="2158"/>
                </a:cxn>
                <a:cxn ang="0">
                  <a:pos x="0" y="2392"/>
                </a:cxn>
                <a:cxn ang="0">
                  <a:pos x="7" y="2764"/>
                </a:cxn>
                <a:cxn ang="0">
                  <a:pos x="13" y="2934"/>
                </a:cxn>
                <a:cxn ang="0">
                  <a:pos x="13" y="3155"/>
                </a:cxn>
                <a:cxn ang="0">
                  <a:pos x="0" y="3761"/>
                </a:cxn>
                <a:cxn ang="0">
                  <a:pos x="26" y="3761"/>
                </a:cxn>
                <a:cxn ang="0">
                  <a:pos x="246" y="3761"/>
                </a:cxn>
                <a:cxn ang="0">
                  <a:pos x="373" y="3748"/>
                </a:cxn>
                <a:cxn ang="0">
                  <a:pos x="858" y="3761"/>
                </a:cxn>
                <a:cxn ang="0">
                  <a:pos x="972" y="3761"/>
                </a:cxn>
                <a:cxn ang="0">
                  <a:pos x="1205" y="3748"/>
                </a:cxn>
                <a:cxn ang="0">
                  <a:pos x="1312" y="3761"/>
                </a:cxn>
                <a:cxn ang="0">
                  <a:pos x="1451" y="3761"/>
                </a:cxn>
                <a:cxn ang="0">
                  <a:pos x="1596" y="3761"/>
                </a:cxn>
                <a:cxn ang="0">
                  <a:pos x="1924" y="3547"/>
                </a:cxn>
              </a:cxnLst>
              <a:rect l="0" t="0" r="0" b="0"/>
              <a:pathLst>
                <a:path w="1924" h="3767">
                  <a:moveTo>
                    <a:pt x="1924" y="3547"/>
                  </a:moveTo>
                  <a:lnTo>
                    <a:pt x="1924" y="3016"/>
                  </a:lnTo>
                  <a:lnTo>
                    <a:pt x="1918" y="2695"/>
                  </a:lnTo>
                  <a:lnTo>
                    <a:pt x="1924" y="2486"/>
                  </a:lnTo>
                  <a:lnTo>
                    <a:pt x="1924" y="2367"/>
                  </a:lnTo>
                  <a:lnTo>
                    <a:pt x="1918" y="1849"/>
                  </a:lnTo>
                  <a:lnTo>
                    <a:pt x="1918" y="1710"/>
                  </a:lnTo>
                  <a:lnTo>
                    <a:pt x="1924" y="1565"/>
                  </a:lnTo>
                  <a:lnTo>
                    <a:pt x="1924" y="1471"/>
                  </a:lnTo>
                  <a:lnTo>
                    <a:pt x="1918" y="1376"/>
                  </a:lnTo>
                  <a:lnTo>
                    <a:pt x="1912" y="1142"/>
                  </a:lnTo>
                  <a:lnTo>
                    <a:pt x="1918" y="915"/>
                  </a:lnTo>
                  <a:lnTo>
                    <a:pt x="1924" y="739"/>
                  </a:lnTo>
                  <a:lnTo>
                    <a:pt x="1924" y="669"/>
                  </a:lnTo>
                  <a:lnTo>
                    <a:pt x="1918" y="619"/>
                  </a:lnTo>
                  <a:lnTo>
                    <a:pt x="1912" y="568"/>
                  </a:lnTo>
                  <a:lnTo>
                    <a:pt x="1918" y="524"/>
                  </a:lnTo>
                  <a:lnTo>
                    <a:pt x="1918" y="272"/>
                  </a:lnTo>
                  <a:lnTo>
                    <a:pt x="1918" y="7"/>
                  </a:lnTo>
                  <a:lnTo>
                    <a:pt x="1729" y="7"/>
                  </a:lnTo>
                  <a:lnTo>
                    <a:pt x="1552" y="7"/>
                  </a:lnTo>
                  <a:lnTo>
                    <a:pt x="1502" y="7"/>
                  </a:lnTo>
                  <a:lnTo>
                    <a:pt x="1458" y="0"/>
                  </a:lnTo>
                  <a:lnTo>
                    <a:pt x="1407" y="7"/>
                  </a:lnTo>
                  <a:lnTo>
                    <a:pt x="1357" y="7"/>
                  </a:lnTo>
                  <a:lnTo>
                    <a:pt x="1237" y="7"/>
                  </a:lnTo>
                  <a:lnTo>
                    <a:pt x="1104" y="7"/>
                  </a:lnTo>
                  <a:lnTo>
                    <a:pt x="997" y="7"/>
                  </a:lnTo>
                  <a:lnTo>
                    <a:pt x="909" y="0"/>
                  </a:lnTo>
                  <a:lnTo>
                    <a:pt x="738" y="7"/>
                  </a:lnTo>
                  <a:lnTo>
                    <a:pt x="562" y="13"/>
                  </a:lnTo>
                  <a:lnTo>
                    <a:pt x="518" y="19"/>
                  </a:lnTo>
                  <a:lnTo>
                    <a:pt x="492" y="26"/>
                  </a:lnTo>
                  <a:lnTo>
                    <a:pt x="486" y="26"/>
                  </a:lnTo>
                  <a:lnTo>
                    <a:pt x="467" y="26"/>
                  </a:lnTo>
                  <a:lnTo>
                    <a:pt x="429" y="19"/>
                  </a:lnTo>
                  <a:lnTo>
                    <a:pt x="354" y="13"/>
                  </a:lnTo>
                  <a:lnTo>
                    <a:pt x="215" y="7"/>
                  </a:lnTo>
                  <a:lnTo>
                    <a:pt x="7" y="7"/>
                  </a:lnTo>
                  <a:lnTo>
                    <a:pt x="7" y="70"/>
                  </a:lnTo>
                  <a:lnTo>
                    <a:pt x="13" y="259"/>
                  </a:lnTo>
                  <a:lnTo>
                    <a:pt x="13" y="436"/>
                  </a:lnTo>
                  <a:lnTo>
                    <a:pt x="13" y="650"/>
                  </a:lnTo>
                  <a:lnTo>
                    <a:pt x="13" y="745"/>
                  </a:lnTo>
                  <a:lnTo>
                    <a:pt x="13" y="827"/>
                  </a:lnTo>
                  <a:lnTo>
                    <a:pt x="13" y="922"/>
                  </a:lnTo>
                  <a:lnTo>
                    <a:pt x="13" y="972"/>
                  </a:lnTo>
                  <a:lnTo>
                    <a:pt x="13" y="1048"/>
                  </a:lnTo>
                  <a:lnTo>
                    <a:pt x="13" y="1174"/>
                  </a:lnTo>
                  <a:lnTo>
                    <a:pt x="7" y="1319"/>
                  </a:lnTo>
                  <a:lnTo>
                    <a:pt x="7" y="1395"/>
                  </a:lnTo>
                  <a:lnTo>
                    <a:pt x="13" y="1464"/>
                  </a:lnTo>
                  <a:lnTo>
                    <a:pt x="13" y="1534"/>
                  </a:lnTo>
                  <a:lnTo>
                    <a:pt x="13" y="1603"/>
                  </a:lnTo>
                  <a:lnTo>
                    <a:pt x="13" y="1773"/>
                  </a:lnTo>
                  <a:lnTo>
                    <a:pt x="7" y="1925"/>
                  </a:lnTo>
                  <a:lnTo>
                    <a:pt x="7" y="2083"/>
                  </a:lnTo>
                  <a:lnTo>
                    <a:pt x="7" y="2158"/>
                  </a:lnTo>
                  <a:lnTo>
                    <a:pt x="7" y="2234"/>
                  </a:lnTo>
                  <a:lnTo>
                    <a:pt x="0" y="2392"/>
                  </a:lnTo>
                  <a:lnTo>
                    <a:pt x="0" y="2575"/>
                  </a:lnTo>
                  <a:lnTo>
                    <a:pt x="7" y="2764"/>
                  </a:lnTo>
                  <a:lnTo>
                    <a:pt x="13" y="2903"/>
                  </a:lnTo>
                  <a:lnTo>
                    <a:pt x="13" y="2934"/>
                  </a:lnTo>
                  <a:lnTo>
                    <a:pt x="7" y="2947"/>
                  </a:lnTo>
                  <a:lnTo>
                    <a:pt x="13" y="3155"/>
                  </a:lnTo>
                  <a:lnTo>
                    <a:pt x="13" y="3490"/>
                  </a:lnTo>
                  <a:lnTo>
                    <a:pt x="0" y="3761"/>
                  </a:lnTo>
                  <a:lnTo>
                    <a:pt x="7" y="3761"/>
                  </a:lnTo>
                  <a:lnTo>
                    <a:pt x="26" y="3761"/>
                  </a:lnTo>
                  <a:lnTo>
                    <a:pt x="120" y="3761"/>
                  </a:lnTo>
                  <a:lnTo>
                    <a:pt x="246" y="3761"/>
                  </a:lnTo>
                  <a:lnTo>
                    <a:pt x="322" y="3755"/>
                  </a:lnTo>
                  <a:lnTo>
                    <a:pt x="373" y="3748"/>
                  </a:lnTo>
                  <a:lnTo>
                    <a:pt x="669" y="3748"/>
                  </a:lnTo>
                  <a:lnTo>
                    <a:pt x="858" y="3761"/>
                  </a:lnTo>
                  <a:lnTo>
                    <a:pt x="915" y="3761"/>
                  </a:lnTo>
                  <a:lnTo>
                    <a:pt x="972" y="3761"/>
                  </a:lnTo>
                  <a:lnTo>
                    <a:pt x="1117" y="3748"/>
                  </a:lnTo>
                  <a:lnTo>
                    <a:pt x="1205" y="3748"/>
                  </a:lnTo>
                  <a:lnTo>
                    <a:pt x="1287" y="3761"/>
                  </a:lnTo>
                  <a:lnTo>
                    <a:pt x="1312" y="3761"/>
                  </a:lnTo>
                  <a:lnTo>
                    <a:pt x="1369" y="3767"/>
                  </a:lnTo>
                  <a:lnTo>
                    <a:pt x="1451" y="3761"/>
                  </a:lnTo>
                  <a:lnTo>
                    <a:pt x="1527" y="3761"/>
                  </a:lnTo>
                  <a:lnTo>
                    <a:pt x="1596" y="3761"/>
                  </a:lnTo>
                  <a:lnTo>
                    <a:pt x="1805" y="3761"/>
                  </a:lnTo>
                  <a:lnTo>
                    <a:pt x="1924" y="35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9" name="フリーフォーム 178"/>
            <p:cNvSpPr>
              <a:spLocks/>
            </p:cNvSpPr>
            <p:nvPr/>
          </p:nvSpPr>
          <p:spPr bwMode="auto">
            <a:xfrm>
              <a:off x="2153" y="3827"/>
              <a:ext cx="157" cy="227"/>
            </a:xfrm>
            <a:custGeom>
              <a:avLst/>
              <a:gdLst/>
              <a:ahLst/>
              <a:cxnLst>
                <a:cxn ang="0">
                  <a:pos x="25" y="227"/>
                </a:cxn>
                <a:cxn ang="0">
                  <a:pos x="31" y="227"/>
                </a:cxn>
                <a:cxn ang="0">
                  <a:pos x="38" y="221"/>
                </a:cxn>
                <a:cxn ang="0">
                  <a:pos x="44" y="202"/>
                </a:cxn>
                <a:cxn ang="0">
                  <a:pos x="50" y="170"/>
                </a:cxn>
                <a:cxn ang="0">
                  <a:pos x="44" y="151"/>
                </a:cxn>
                <a:cxn ang="0">
                  <a:pos x="25" y="132"/>
                </a:cxn>
                <a:cxn ang="0">
                  <a:pos x="6" y="126"/>
                </a:cxn>
                <a:cxn ang="0">
                  <a:pos x="0" y="126"/>
                </a:cxn>
                <a:cxn ang="0">
                  <a:pos x="157" y="0"/>
                </a:cxn>
                <a:cxn ang="0">
                  <a:pos x="101" y="120"/>
                </a:cxn>
                <a:cxn ang="0">
                  <a:pos x="56" y="189"/>
                </a:cxn>
                <a:cxn ang="0">
                  <a:pos x="38" y="227"/>
                </a:cxn>
                <a:cxn ang="0">
                  <a:pos x="31" y="227"/>
                </a:cxn>
                <a:cxn ang="0">
                  <a:pos x="25" y="227"/>
                </a:cxn>
              </a:cxnLst>
              <a:rect l="0" t="0" r="0" b="0"/>
              <a:pathLst>
                <a:path w="157" h="227">
                  <a:moveTo>
                    <a:pt x="25" y="227"/>
                  </a:moveTo>
                  <a:lnTo>
                    <a:pt x="31" y="227"/>
                  </a:lnTo>
                  <a:lnTo>
                    <a:pt x="38" y="221"/>
                  </a:lnTo>
                  <a:lnTo>
                    <a:pt x="44" y="202"/>
                  </a:lnTo>
                  <a:lnTo>
                    <a:pt x="50" y="170"/>
                  </a:lnTo>
                  <a:lnTo>
                    <a:pt x="44" y="151"/>
                  </a:lnTo>
                  <a:lnTo>
                    <a:pt x="25" y="132"/>
                  </a:lnTo>
                  <a:lnTo>
                    <a:pt x="6" y="126"/>
                  </a:lnTo>
                  <a:lnTo>
                    <a:pt x="0" y="126"/>
                  </a:lnTo>
                  <a:lnTo>
                    <a:pt x="157" y="0"/>
                  </a:lnTo>
                  <a:lnTo>
                    <a:pt x="101" y="120"/>
                  </a:lnTo>
                  <a:lnTo>
                    <a:pt x="56" y="189"/>
                  </a:lnTo>
                  <a:lnTo>
                    <a:pt x="38" y="227"/>
                  </a:lnTo>
                  <a:lnTo>
                    <a:pt x="31" y="227"/>
                  </a:lnTo>
                  <a:lnTo>
                    <a:pt x="25" y="2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9" name="グループ化 8"/>
          <p:cNvGrpSpPr>
            <a:grpSpLocks/>
          </p:cNvGrpSpPr>
          <p:nvPr/>
        </p:nvGrpSpPr>
        <p:grpSpPr bwMode="auto">
          <a:xfrm>
            <a:off x="3571868" y="285728"/>
            <a:ext cx="5197475" cy="5980112"/>
            <a:chOff x="2361" y="293"/>
            <a:chExt cx="3274" cy="3767"/>
          </a:xfrm>
          <a:solidFill>
            <a:srgbClr val="FFFFFF">
              <a:alpha val="77000"/>
            </a:srgbClr>
          </a:solidFill>
          <a:effectLst>
            <a:outerShdw blurRad="50800" dist="38100" dir="5400000" algn="ctr" rotWithShape="0">
              <a:srgbClr val="000000">
                <a:alpha val="30000"/>
              </a:srgbClr>
            </a:outerShdw>
          </a:effectLst>
        </p:grpSpPr>
        <p:sp>
          <p:nvSpPr>
            <p:cNvPr id="182" name="フリーフォーム 181"/>
            <p:cNvSpPr>
              <a:spLocks/>
            </p:cNvSpPr>
            <p:nvPr/>
          </p:nvSpPr>
          <p:spPr bwMode="auto">
            <a:xfrm>
              <a:off x="2361" y="293"/>
              <a:ext cx="3274" cy="3767"/>
            </a:xfrm>
            <a:custGeom>
              <a:avLst/>
              <a:gdLst/>
              <a:ahLst/>
              <a:cxnLst>
                <a:cxn ang="0">
                  <a:pos x="2851" y="3761"/>
                </a:cxn>
                <a:cxn ang="0">
                  <a:pos x="2479" y="3767"/>
                </a:cxn>
                <a:cxn ang="0">
                  <a:pos x="2328" y="3761"/>
                </a:cxn>
                <a:cxn ang="0">
                  <a:pos x="2019" y="3748"/>
                </a:cxn>
                <a:cxn ang="0">
                  <a:pos x="1646" y="3761"/>
                </a:cxn>
                <a:cxn ang="0">
                  <a:pos x="1192" y="3748"/>
                </a:cxn>
                <a:cxn ang="0">
                  <a:pos x="536" y="3755"/>
                </a:cxn>
                <a:cxn ang="0">
                  <a:pos x="183" y="3761"/>
                </a:cxn>
                <a:cxn ang="0">
                  <a:pos x="12" y="3761"/>
                </a:cxn>
                <a:cxn ang="0">
                  <a:pos x="19" y="3490"/>
                </a:cxn>
                <a:cxn ang="0">
                  <a:pos x="25" y="3155"/>
                </a:cxn>
                <a:cxn ang="0">
                  <a:pos x="6" y="2947"/>
                </a:cxn>
                <a:cxn ang="0">
                  <a:pos x="19" y="2903"/>
                </a:cxn>
                <a:cxn ang="0">
                  <a:pos x="6" y="2575"/>
                </a:cxn>
                <a:cxn ang="0">
                  <a:pos x="0" y="2392"/>
                </a:cxn>
                <a:cxn ang="0">
                  <a:pos x="12" y="2158"/>
                </a:cxn>
                <a:cxn ang="0">
                  <a:pos x="6" y="1994"/>
                </a:cxn>
                <a:cxn ang="0">
                  <a:pos x="19" y="1849"/>
                </a:cxn>
                <a:cxn ang="0">
                  <a:pos x="19" y="1679"/>
                </a:cxn>
                <a:cxn ang="0">
                  <a:pos x="25" y="1534"/>
                </a:cxn>
                <a:cxn ang="0">
                  <a:pos x="12" y="1433"/>
                </a:cxn>
                <a:cxn ang="0">
                  <a:pos x="12" y="1319"/>
                </a:cxn>
                <a:cxn ang="0">
                  <a:pos x="25" y="1048"/>
                </a:cxn>
                <a:cxn ang="0">
                  <a:pos x="25" y="922"/>
                </a:cxn>
                <a:cxn ang="0">
                  <a:pos x="19" y="745"/>
                </a:cxn>
                <a:cxn ang="0">
                  <a:pos x="25" y="650"/>
                </a:cxn>
                <a:cxn ang="0">
                  <a:pos x="25" y="436"/>
                </a:cxn>
                <a:cxn ang="0">
                  <a:pos x="19" y="259"/>
                </a:cxn>
                <a:cxn ang="0">
                  <a:pos x="12" y="70"/>
                </a:cxn>
                <a:cxn ang="0">
                  <a:pos x="12" y="7"/>
                </a:cxn>
                <a:cxn ang="0">
                  <a:pos x="599" y="13"/>
                </a:cxn>
                <a:cxn ang="0">
                  <a:pos x="801" y="26"/>
                </a:cxn>
                <a:cxn ang="0">
                  <a:pos x="858" y="26"/>
                </a:cxn>
                <a:cxn ang="0">
                  <a:pos x="990" y="13"/>
                </a:cxn>
                <a:cxn ang="0">
                  <a:pos x="1609" y="0"/>
                </a:cxn>
                <a:cxn ang="0">
                  <a:pos x="1981" y="7"/>
                </a:cxn>
                <a:cxn ang="0">
                  <a:pos x="2504" y="7"/>
                </a:cxn>
                <a:cxn ang="0">
                  <a:pos x="2687" y="0"/>
                </a:cxn>
                <a:cxn ang="0">
                  <a:pos x="2877" y="7"/>
                </a:cxn>
                <a:cxn ang="0">
                  <a:pos x="3255" y="7"/>
                </a:cxn>
                <a:cxn ang="0">
                  <a:pos x="3255" y="272"/>
                </a:cxn>
                <a:cxn ang="0">
                  <a:pos x="3261" y="524"/>
                </a:cxn>
                <a:cxn ang="0">
                  <a:pos x="3249" y="600"/>
                </a:cxn>
                <a:cxn ang="0">
                  <a:pos x="3261" y="638"/>
                </a:cxn>
                <a:cxn ang="0">
                  <a:pos x="3268" y="739"/>
                </a:cxn>
                <a:cxn ang="0">
                  <a:pos x="3255" y="915"/>
                </a:cxn>
                <a:cxn ang="0">
                  <a:pos x="3249" y="1294"/>
                </a:cxn>
                <a:cxn ang="0">
                  <a:pos x="3261" y="1407"/>
                </a:cxn>
                <a:cxn ang="0">
                  <a:pos x="3268" y="1527"/>
                </a:cxn>
                <a:cxn ang="0">
                  <a:pos x="3255" y="1622"/>
                </a:cxn>
                <a:cxn ang="0">
                  <a:pos x="3261" y="1849"/>
                </a:cxn>
                <a:cxn ang="0">
                  <a:pos x="3274" y="2367"/>
                </a:cxn>
                <a:cxn ang="0">
                  <a:pos x="3268" y="2486"/>
                </a:cxn>
                <a:cxn ang="0">
                  <a:pos x="3261" y="2695"/>
                </a:cxn>
                <a:cxn ang="0">
                  <a:pos x="3261" y="3016"/>
                </a:cxn>
                <a:cxn ang="0">
                  <a:pos x="3053" y="3761"/>
                </a:cxn>
              </a:cxnLst>
              <a:rect l="0" t="0" r="0" b="0"/>
              <a:pathLst>
                <a:path w="3274" h="3767">
                  <a:moveTo>
                    <a:pt x="3053" y="3761"/>
                  </a:moveTo>
                  <a:lnTo>
                    <a:pt x="2851" y="3761"/>
                  </a:lnTo>
                  <a:lnTo>
                    <a:pt x="2643" y="3761"/>
                  </a:lnTo>
                  <a:lnTo>
                    <a:pt x="2479" y="3767"/>
                  </a:lnTo>
                  <a:lnTo>
                    <a:pt x="2384" y="3761"/>
                  </a:lnTo>
                  <a:lnTo>
                    <a:pt x="2328" y="3761"/>
                  </a:lnTo>
                  <a:lnTo>
                    <a:pt x="2183" y="3748"/>
                  </a:lnTo>
                  <a:lnTo>
                    <a:pt x="2019" y="3748"/>
                  </a:lnTo>
                  <a:lnTo>
                    <a:pt x="1754" y="3761"/>
                  </a:lnTo>
                  <a:lnTo>
                    <a:pt x="1646" y="3761"/>
                  </a:lnTo>
                  <a:lnTo>
                    <a:pt x="1545" y="3761"/>
                  </a:lnTo>
                  <a:lnTo>
                    <a:pt x="1192" y="3748"/>
                  </a:lnTo>
                  <a:lnTo>
                    <a:pt x="656" y="3748"/>
                  </a:lnTo>
                  <a:lnTo>
                    <a:pt x="536" y="3755"/>
                  </a:lnTo>
                  <a:lnTo>
                    <a:pt x="385" y="3761"/>
                  </a:lnTo>
                  <a:lnTo>
                    <a:pt x="183" y="3761"/>
                  </a:lnTo>
                  <a:lnTo>
                    <a:pt x="38" y="3761"/>
                  </a:lnTo>
                  <a:lnTo>
                    <a:pt x="12" y="3761"/>
                  </a:lnTo>
                  <a:lnTo>
                    <a:pt x="6" y="3761"/>
                  </a:lnTo>
                  <a:lnTo>
                    <a:pt x="19" y="3490"/>
                  </a:lnTo>
                  <a:lnTo>
                    <a:pt x="25" y="3275"/>
                  </a:lnTo>
                  <a:lnTo>
                    <a:pt x="25" y="3155"/>
                  </a:lnTo>
                  <a:lnTo>
                    <a:pt x="12" y="3029"/>
                  </a:lnTo>
                  <a:lnTo>
                    <a:pt x="6" y="2947"/>
                  </a:lnTo>
                  <a:lnTo>
                    <a:pt x="19" y="2934"/>
                  </a:lnTo>
                  <a:lnTo>
                    <a:pt x="19" y="2903"/>
                  </a:lnTo>
                  <a:lnTo>
                    <a:pt x="12" y="2764"/>
                  </a:lnTo>
                  <a:lnTo>
                    <a:pt x="6" y="2575"/>
                  </a:lnTo>
                  <a:lnTo>
                    <a:pt x="0" y="2493"/>
                  </a:lnTo>
                  <a:lnTo>
                    <a:pt x="0" y="2392"/>
                  </a:lnTo>
                  <a:lnTo>
                    <a:pt x="12" y="2234"/>
                  </a:lnTo>
                  <a:lnTo>
                    <a:pt x="12" y="2158"/>
                  </a:lnTo>
                  <a:lnTo>
                    <a:pt x="6" y="2083"/>
                  </a:lnTo>
                  <a:lnTo>
                    <a:pt x="6" y="1994"/>
                  </a:lnTo>
                  <a:lnTo>
                    <a:pt x="12" y="1925"/>
                  </a:lnTo>
                  <a:lnTo>
                    <a:pt x="19" y="1849"/>
                  </a:lnTo>
                  <a:lnTo>
                    <a:pt x="19" y="1773"/>
                  </a:lnTo>
                  <a:lnTo>
                    <a:pt x="19" y="1679"/>
                  </a:lnTo>
                  <a:lnTo>
                    <a:pt x="25" y="1603"/>
                  </a:lnTo>
                  <a:lnTo>
                    <a:pt x="25" y="1534"/>
                  </a:lnTo>
                  <a:lnTo>
                    <a:pt x="19" y="1464"/>
                  </a:lnTo>
                  <a:lnTo>
                    <a:pt x="12" y="1433"/>
                  </a:lnTo>
                  <a:lnTo>
                    <a:pt x="12" y="1395"/>
                  </a:lnTo>
                  <a:lnTo>
                    <a:pt x="12" y="1319"/>
                  </a:lnTo>
                  <a:lnTo>
                    <a:pt x="19" y="1174"/>
                  </a:lnTo>
                  <a:lnTo>
                    <a:pt x="25" y="1048"/>
                  </a:lnTo>
                  <a:lnTo>
                    <a:pt x="19" y="972"/>
                  </a:lnTo>
                  <a:lnTo>
                    <a:pt x="25" y="922"/>
                  </a:lnTo>
                  <a:lnTo>
                    <a:pt x="25" y="827"/>
                  </a:lnTo>
                  <a:lnTo>
                    <a:pt x="19" y="745"/>
                  </a:lnTo>
                  <a:lnTo>
                    <a:pt x="25" y="707"/>
                  </a:lnTo>
                  <a:lnTo>
                    <a:pt x="25" y="650"/>
                  </a:lnTo>
                  <a:lnTo>
                    <a:pt x="25" y="537"/>
                  </a:lnTo>
                  <a:lnTo>
                    <a:pt x="25" y="436"/>
                  </a:lnTo>
                  <a:lnTo>
                    <a:pt x="19" y="354"/>
                  </a:lnTo>
                  <a:lnTo>
                    <a:pt x="19" y="259"/>
                  </a:lnTo>
                  <a:lnTo>
                    <a:pt x="12" y="158"/>
                  </a:lnTo>
                  <a:lnTo>
                    <a:pt x="12" y="70"/>
                  </a:lnTo>
                  <a:lnTo>
                    <a:pt x="12" y="32"/>
                  </a:lnTo>
                  <a:lnTo>
                    <a:pt x="12" y="7"/>
                  </a:lnTo>
                  <a:lnTo>
                    <a:pt x="359" y="7"/>
                  </a:lnTo>
                  <a:lnTo>
                    <a:pt x="599" y="13"/>
                  </a:lnTo>
                  <a:lnTo>
                    <a:pt x="738" y="19"/>
                  </a:lnTo>
                  <a:lnTo>
                    <a:pt x="801" y="26"/>
                  </a:lnTo>
                  <a:lnTo>
                    <a:pt x="833" y="26"/>
                  </a:lnTo>
                  <a:lnTo>
                    <a:pt x="858" y="26"/>
                  </a:lnTo>
                  <a:lnTo>
                    <a:pt x="908" y="19"/>
                  </a:lnTo>
                  <a:lnTo>
                    <a:pt x="990" y="13"/>
                  </a:lnTo>
                  <a:lnTo>
                    <a:pt x="1306" y="7"/>
                  </a:lnTo>
                  <a:lnTo>
                    <a:pt x="1609" y="0"/>
                  </a:lnTo>
                  <a:lnTo>
                    <a:pt x="1785" y="7"/>
                  </a:lnTo>
                  <a:lnTo>
                    <a:pt x="1981" y="7"/>
                  </a:lnTo>
                  <a:lnTo>
                    <a:pt x="2258" y="7"/>
                  </a:lnTo>
                  <a:lnTo>
                    <a:pt x="2504" y="7"/>
                  </a:lnTo>
                  <a:lnTo>
                    <a:pt x="2605" y="7"/>
                  </a:lnTo>
                  <a:lnTo>
                    <a:pt x="2687" y="0"/>
                  </a:lnTo>
                  <a:lnTo>
                    <a:pt x="2769" y="7"/>
                  </a:lnTo>
                  <a:lnTo>
                    <a:pt x="2877" y="7"/>
                  </a:lnTo>
                  <a:lnTo>
                    <a:pt x="3053" y="7"/>
                  </a:lnTo>
                  <a:lnTo>
                    <a:pt x="3255" y="7"/>
                  </a:lnTo>
                  <a:lnTo>
                    <a:pt x="3255" y="133"/>
                  </a:lnTo>
                  <a:lnTo>
                    <a:pt x="3255" y="272"/>
                  </a:lnTo>
                  <a:lnTo>
                    <a:pt x="3261" y="398"/>
                  </a:lnTo>
                  <a:lnTo>
                    <a:pt x="3261" y="524"/>
                  </a:lnTo>
                  <a:lnTo>
                    <a:pt x="3249" y="568"/>
                  </a:lnTo>
                  <a:lnTo>
                    <a:pt x="3249" y="600"/>
                  </a:lnTo>
                  <a:lnTo>
                    <a:pt x="3255" y="619"/>
                  </a:lnTo>
                  <a:lnTo>
                    <a:pt x="3261" y="638"/>
                  </a:lnTo>
                  <a:lnTo>
                    <a:pt x="3268" y="669"/>
                  </a:lnTo>
                  <a:lnTo>
                    <a:pt x="3268" y="739"/>
                  </a:lnTo>
                  <a:lnTo>
                    <a:pt x="3261" y="821"/>
                  </a:lnTo>
                  <a:lnTo>
                    <a:pt x="3255" y="915"/>
                  </a:lnTo>
                  <a:lnTo>
                    <a:pt x="3249" y="1142"/>
                  </a:lnTo>
                  <a:lnTo>
                    <a:pt x="3249" y="1294"/>
                  </a:lnTo>
                  <a:lnTo>
                    <a:pt x="3255" y="1376"/>
                  </a:lnTo>
                  <a:lnTo>
                    <a:pt x="3261" y="1407"/>
                  </a:lnTo>
                  <a:lnTo>
                    <a:pt x="3268" y="1471"/>
                  </a:lnTo>
                  <a:lnTo>
                    <a:pt x="3268" y="1527"/>
                  </a:lnTo>
                  <a:lnTo>
                    <a:pt x="3261" y="1565"/>
                  </a:lnTo>
                  <a:lnTo>
                    <a:pt x="3255" y="1622"/>
                  </a:lnTo>
                  <a:lnTo>
                    <a:pt x="3255" y="1710"/>
                  </a:lnTo>
                  <a:lnTo>
                    <a:pt x="3261" y="1849"/>
                  </a:lnTo>
                  <a:lnTo>
                    <a:pt x="3268" y="2108"/>
                  </a:lnTo>
                  <a:lnTo>
                    <a:pt x="3274" y="2367"/>
                  </a:lnTo>
                  <a:lnTo>
                    <a:pt x="3274" y="2423"/>
                  </a:lnTo>
                  <a:lnTo>
                    <a:pt x="3268" y="2486"/>
                  </a:lnTo>
                  <a:lnTo>
                    <a:pt x="3261" y="2587"/>
                  </a:lnTo>
                  <a:lnTo>
                    <a:pt x="3261" y="2695"/>
                  </a:lnTo>
                  <a:lnTo>
                    <a:pt x="3261" y="2852"/>
                  </a:lnTo>
                  <a:lnTo>
                    <a:pt x="3261" y="3016"/>
                  </a:lnTo>
                  <a:lnTo>
                    <a:pt x="3274" y="3521"/>
                  </a:lnTo>
                  <a:lnTo>
                    <a:pt x="3053" y="376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3" name="フリーフォーム 182"/>
            <p:cNvSpPr>
              <a:spLocks/>
            </p:cNvSpPr>
            <p:nvPr/>
          </p:nvSpPr>
          <p:spPr bwMode="auto">
            <a:xfrm>
              <a:off x="5336" y="3814"/>
              <a:ext cx="299" cy="240"/>
            </a:xfrm>
            <a:custGeom>
              <a:avLst/>
              <a:gdLst/>
              <a:ahLst/>
              <a:cxnLst>
                <a:cxn ang="0">
                  <a:pos x="31" y="240"/>
                </a:cxn>
                <a:cxn ang="0">
                  <a:pos x="37" y="240"/>
                </a:cxn>
                <a:cxn ang="0">
                  <a:pos x="50" y="234"/>
                </a:cxn>
                <a:cxn ang="0">
                  <a:pos x="63" y="215"/>
                </a:cxn>
                <a:cxn ang="0">
                  <a:pos x="63" y="183"/>
                </a:cxn>
                <a:cxn ang="0">
                  <a:pos x="56" y="158"/>
                </a:cxn>
                <a:cxn ang="0">
                  <a:pos x="31" y="139"/>
                </a:cxn>
                <a:cxn ang="0">
                  <a:pos x="6" y="133"/>
                </a:cxn>
                <a:cxn ang="0">
                  <a:pos x="0" y="133"/>
                </a:cxn>
                <a:cxn ang="0">
                  <a:pos x="214" y="0"/>
                </a:cxn>
                <a:cxn ang="0">
                  <a:pos x="189" y="38"/>
                </a:cxn>
                <a:cxn ang="0">
                  <a:pos x="138" y="126"/>
                </a:cxn>
                <a:cxn ang="0">
                  <a:pos x="82" y="202"/>
                </a:cxn>
                <a:cxn ang="0">
                  <a:pos x="50" y="240"/>
                </a:cxn>
                <a:cxn ang="0">
                  <a:pos x="37" y="240"/>
                </a:cxn>
                <a:cxn ang="0">
                  <a:pos x="31" y="240"/>
                </a:cxn>
              </a:cxnLst>
              <a:rect l="0" t="0" r="0" b="0"/>
              <a:pathLst>
                <a:path w="214" h="240">
                  <a:moveTo>
                    <a:pt x="31" y="240"/>
                  </a:moveTo>
                  <a:lnTo>
                    <a:pt x="37" y="240"/>
                  </a:lnTo>
                  <a:lnTo>
                    <a:pt x="50" y="234"/>
                  </a:lnTo>
                  <a:lnTo>
                    <a:pt x="63" y="215"/>
                  </a:lnTo>
                  <a:lnTo>
                    <a:pt x="63" y="183"/>
                  </a:lnTo>
                  <a:lnTo>
                    <a:pt x="56" y="158"/>
                  </a:lnTo>
                  <a:lnTo>
                    <a:pt x="31" y="139"/>
                  </a:lnTo>
                  <a:lnTo>
                    <a:pt x="6" y="133"/>
                  </a:lnTo>
                  <a:lnTo>
                    <a:pt x="0" y="133"/>
                  </a:lnTo>
                  <a:lnTo>
                    <a:pt x="214" y="0"/>
                  </a:lnTo>
                  <a:lnTo>
                    <a:pt x="189" y="38"/>
                  </a:lnTo>
                  <a:lnTo>
                    <a:pt x="138" y="126"/>
                  </a:lnTo>
                  <a:lnTo>
                    <a:pt x="82" y="202"/>
                  </a:lnTo>
                  <a:lnTo>
                    <a:pt x="50" y="240"/>
                  </a:lnTo>
                  <a:lnTo>
                    <a:pt x="37" y="240"/>
                  </a:lnTo>
                  <a:lnTo>
                    <a:pt x="31" y="24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10" name="グループ化 9"/>
          <p:cNvGrpSpPr>
            <a:grpSpLocks/>
          </p:cNvGrpSpPr>
          <p:nvPr/>
        </p:nvGrpSpPr>
        <p:grpSpPr bwMode="auto">
          <a:xfrm>
            <a:off x="434946" y="287315"/>
            <a:ext cx="8296275" cy="5429250"/>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3" name="フリーフォーム 172"/>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4" name="フリーフォーム 173"/>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0" name="フリーフォーム 179"/>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1" name="フリーフォーム 180"/>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4" name="フリーフォーム 183"/>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5" name="フリーフォーム 184"/>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6" name="フリーフォーム 185"/>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4" name="フリーフォーム 343"/>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5" name="フリーフォーム 344"/>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6" name="フリーフォーム 345"/>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7" name="フリーフォーム 346"/>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8" name="フリーフォーム 347"/>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9" name="フリーフォーム 348"/>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0" name="フリーフォーム 349"/>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1" name="フリーフォーム 350"/>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2" name="フリーフォーム 351"/>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3" name="フリーフォーム 352"/>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4" name="フリーフォーム 353"/>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5" name="フリーフォーム 354"/>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6" name="フリーフォーム 355"/>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7" name="フリーフォーム 356"/>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8" name="フリーフォーム 357"/>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9" name="フリーフォーム 358"/>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0" name="フリーフォーム 359"/>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1" name="フリーフォーム 360"/>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2" name="フリーフォーム 361"/>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3" name="フリーフォーム 362"/>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4" name="フリーフォーム 363"/>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5" name="フリーフォーム 364"/>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6" name="フリーフォーム 365"/>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7" name="フリーフォーム 366"/>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8" name="フリーフォーム 367"/>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9" name="フリーフォーム 368"/>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0" name="フリーフォーム 369"/>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1" name="フリーフォーム 370"/>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2" name="フリーフォーム 371"/>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3" name="フリーフォーム 372"/>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4" name="フリーフォーム 373"/>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5" name="フリーフォーム 374"/>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6" name="フリーフォーム 375"/>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7" name="フリーフォーム 376"/>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8" name="フリーフォーム 377"/>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9" name="フリーフォーム 378"/>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0" name="フリーフォーム 379"/>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1" name="フリーフォーム 380"/>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2" name="フリーフォーム 381"/>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3" name="フリーフォーム 382"/>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4" name="フリーフォーム 383"/>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5" name="フリーフォーム 384"/>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6" name="フリーフォーム 385"/>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7" name="フリーフォーム 386"/>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8" name="フリーフォーム 387"/>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9" name="フリーフォーム 388"/>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0" name="フリーフォーム 389"/>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1" name="フリーフォーム 390"/>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2" name="フリーフォーム 391"/>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3" name="フリーフォーム 392"/>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4" name="フリーフォーム 393"/>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5" name="フリーフォーム 394"/>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6" name="フリーフォーム 395"/>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7" name="フリーフォーム 396"/>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8" name="フリーフォーム 397"/>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9" name="フリーフォーム 398"/>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0" name="フリーフォーム 399"/>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1" name="フリーフォーム 400"/>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2" name="フリーフォーム 401"/>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3" name="フリーフォーム 402"/>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4" name="フリーフォーム 403"/>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5" name="フリーフォーム 404"/>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6" name="フリーフォーム 405"/>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7" name="フリーフォーム 406"/>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8" name="フリーフォーム 407"/>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9" name="フリーフォーム 408"/>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0" name="フリーフォーム 409"/>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1" name="フリーフォーム 410"/>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2" name="フリーフォーム 411"/>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3" name="フリーフォーム 412"/>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4" name="フリーフォーム 413"/>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5" name="フリーフォーム 414"/>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6" name="フリーフォーム 415"/>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7" name="フリーフォーム 416"/>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8" name="フリーフォーム 417"/>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9" name="フリーフォーム 418"/>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0" name="フリーフォーム 419"/>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1" name="フリーフォーム 420"/>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2" name="フリーフォーム 421"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3" name="フリーフォーム 422"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4" name="フリーフォーム 423"/>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5" name="フリーフォーム 424"/>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6" name="フリーフォーム 425"/>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7" name="フリーフォーム 426"/>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8" name="フリーフォーム 427"/>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9" name="フリーフォーム 428"/>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0" name="フリーフォーム 429"/>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1" name="フリーフォーム 430"/>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2" name="フリーフォーム 431"/>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3" name="フリーフォーム 432"/>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4" name="フリーフォーム 433"/>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5" name="フリーフォーム 434"/>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6" name="フリーフォーム 435"/>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7" name="フリーフォーム 436"/>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8" name="フリーフォーム 437"/>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9" name="フリーフォーム 438"/>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0" name="フリーフォーム 439"/>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1" name="フリーフォーム 440"/>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2" name="フリーフォーム 441"/>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3" name="フリーフォーム 442"/>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4" name="フリーフォーム 443"/>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5" name="フリーフォーム 444"/>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6" name="フリーフォーム 445"/>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7" name="フリーフォーム 446"/>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8" name="フリーフォーム 447"/>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9" name="フリーフォーム 448"/>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0" name="フリーフォーム 449"/>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1" name="フリーフォーム 450"/>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2" name="フリーフォーム 451"/>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3" name="フリーフォーム 452"/>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4" name="フリーフォーム 453"/>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5" name="フリーフォーム 454"/>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6" name="フリーフォーム 455"/>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7" name="フリーフォーム 456"/>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8" name="フリーフォーム 457"/>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9" name="フリーフォーム 458"/>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0" name="フリーフォーム 459"/>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1" name="フリーフォーム 460"/>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2" name="フリーフォーム 461"/>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3" name="フリーフォーム 462"/>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4" name="フリーフォーム 463"/>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5" name="フリーフォーム 464"/>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6" name="フリーフォーム 465"/>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7" name="フリーフォーム 466"/>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8" name="フリーフォーム 467"/>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9" name="フリーフォーム 468"/>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6" name="フリーフォーム 475"/>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7" name="フリーフォーム 476"/>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8" name="フリーフォーム 477"/>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9" name="フリーフォーム 478"/>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0" name="フリーフォーム 479"/>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 name="タイトル 1"/>
          <p:cNvSpPr>
            <a:spLocks noGrp="1"/>
          </p:cNvSpPr>
          <p:nvPr>
            <p:ph type="title"/>
          </p:nvPr>
        </p:nvSpPr>
        <p:spPr>
          <a:xfrm>
            <a:off x="642910" y="500042"/>
            <a:ext cx="2643206" cy="935058"/>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786182" y="500045"/>
            <a:ext cx="4786346" cy="55007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642913" y="1435103"/>
            <a:ext cx="2643205" cy="45656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6" name="スライド番号プレースホルダー 5"/>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12" name="グループ化 11"/>
          <p:cNvGrpSpPr/>
          <p:nvPr/>
        </p:nvGrpSpPr>
        <p:grpSpPr>
          <a:xfrm>
            <a:off x="1052486" y="285750"/>
            <a:ext cx="6929488" cy="5962650"/>
            <a:chOff x="428625" y="285750"/>
            <a:chExt cx="8305800" cy="5962650"/>
          </a:xfrm>
          <a:solidFill>
            <a:srgbClr val="FFFFFF">
              <a:alpha val="77000"/>
            </a:srgbClr>
          </a:solidFill>
          <a:effectLst>
            <a:outerShdw blurRad="50800" dist="38100" dir="5400000" algn="ctr" rotWithShape="0">
              <a:srgbClr val="000000">
                <a:alpha val="30000"/>
              </a:srgbClr>
            </a:outerShdw>
          </a:effectLst>
        </p:grpSpPr>
        <p:sp>
          <p:nvSpPr>
            <p:cNvPr id="8" name="フリーフォーム 7"/>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9" name="フリーフォーム 8"/>
            <p:cNvSpPr>
              <a:spLocks/>
            </p:cNvSpPr>
            <p:nvPr/>
          </p:nvSpPr>
          <p:spPr bwMode="auto">
            <a:xfrm>
              <a:off x="428625" y="301625"/>
              <a:ext cx="1409700" cy="5303838"/>
            </a:xfrm>
            <a:custGeom>
              <a:avLst/>
              <a:gdLst>
                <a:gd name="T0" fmla="*/ 1978466110 w 884"/>
                <a:gd name="T1" fmla="*/ 0 h 3128"/>
                <a:gd name="T2" fmla="*/ 1932690727 w 884"/>
                <a:gd name="T3" fmla="*/ 117878116 h 3128"/>
                <a:gd name="T4" fmla="*/ 1721621640 w 884"/>
                <a:gd name="T5" fmla="*/ 1132772752 h 3128"/>
                <a:gd name="T6" fmla="*/ 1602098535 w 884"/>
                <a:gd name="T7" fmla="*/ 1541032553 h 3128"/>
                <a:gd name="T8" fmla="*/ 1452061166 w 884"/>
                <a:gd name="T9" fmla="*/ 2147483647 h 3128"/>
                <a:gd name="T10" fmla="*/ 1317281726 w 884"/>
                <a:gd name="T11" fmla="*/ 2147483647 h 3128"/>
                <a:gd name="T12" fmla="*/ 1167244357 w 884"/>
                <a:gd name="T13" fmla="*/ 2147483647 h 3128"/>
                <a:gd name="T14" fmla="*/ 989233055 w 884"/>
                <a:gd name="T15" fmla="*/ 2147483647 h 3128"/>
                <a:gd name="T16" fmla="*/ 719672581 w 884"/>
                <a:gd name="T17" fmla="*/ 2147483647 h 3128"/>
                <a:gd name="T18" fmla="*/ 330592192 w 884"/>
                <a:gd name="T19" fmla="*/ 2147483647 h 3128"/>
                <a:gd name="T20" fmla="*/ 300076333 w 884"/>
                <a:gd name="T21" fmla="*/ 2147483647 h 3128"/>
                <a:gd name="T22" fmla="*/ 223785091 w 884"/>
                <a:gd name="T23" fmla="*/ 2147483647 h 3128"/>
                <a:gd name="T24" fmla="*/ 193269232 w 884"/>
                <a:gd name="T25" fmla="*/ 2147483647 h 3128"/>
                <a:gd name="T26" fmla="*/ 134779440 w 884"/>
                <a:gd name="T27" fmla="*/ 2147483647 h 3128"/>
                <a:gd name="T28" fmla="*/ 30515859 w 884"/>
                <a:gd name="T29" fmla="*/ 2147483647 h 3128"/>
                <a:gd name="T30" fmla="*/ 30515859 w 884"/>
                <a:gd name="T31" fmla="*/ 2147483647 h 3128"/>
                <a:gd name="T32" fmla="*/ 89005651 w 884"/>
                <a:gd name="T33" fmla="*/ 2147483647 h 3128"/>
                <a:gd name="T34" fmla="*/ 89005651 w 884"/>
                <a:gd name="T35" fmla="*/ 2147483647 h 3128"/>
                <a:gd name="T36" fmla="*/ 15257929 w 884"/>
                <a:gd name="T37" fmla="*/ 2147483647 h 3128"/>
                <a:gd name="T38" fmla="*/ 15257929 w 884"/>
                <a:gd name="T39" fmla="*/ 2147483647 h 3128"/>
                <a:gd name="T40" fmla="*/ 30515859 w 884"/>
                <a:gd name="T41" fmla="*/ 2147483647 h 3128"/>
                <a:gd name="T42" fmla="*/ 15257929 w 884"/>
                <a:gd name="T43" fmla="*/ 2147483647 h 3128"/>
                <a:gd name="T44" fmla="*/ 58489793 w 884"/>
                <a:gd name="T45" fmla="*/ 2147483647 h 3128"/>
                <a:gd name="T46" fmla="*/ 89005651 w 884"/>
                <a:gd name="T47" fmla="*/ 2147483647 h 3128"/>
                <a:gd name="T48" fmla="*/ 104263581 w 884"/>
                <a:gd name="T49" fmla="*/ 2147483647 h 3128"/>
                <a:gd name="T50" fmla="*/ 165295298 w 884"/>
                <a:gd name="T51" fmla="*/ 2147483647 h 3128"/>
                <a:gd name="T52" fmla="*/ 193269232 w 884"/>
                <a:gd name="T53" fmla="*/ 2147483647 h 3128"/>
                <a:gd name="T54" fmla="*/ 208527162 w 884"/>
                <a:gd name="T55" fmla="*/ 2147483647 h 3128"/>
                <a:gd name="T56" fmla="*/ 269558879 w 884"/>
                <a:gd name="T57" fmla="*/ 2147483647 h 3128"/>
                <a:gd name="T58" fmla="*/ 343306601 w 884"/>
                <a:gd name="T59" fmla="*/ 2147483647 h 3128"/>
                <a:gd name="T60" fmla="*/ 404339913 w 884"/>
                <a:gd name="T61" fmla="*/ 2147483647 h 3128"/>
                <a:gd name="T62" fmla="*/ 539119353 w 884"/>
                <a:gd name="T63" fmla="*/ 2147483647 h 3128"/>
                <a:gd name="T64" fmla="*/ 689156722 w 884"/>
                <a:gd name="T65" fmla="*/ 2147483647 h 3128"/>
                <a:gd name="T66" fmla="*/ 869711545 w 884"/>
                <a:gd name="T67" fmla="*/ 2147483647 h 3128"/>
                <a:gd name="T68" fmla="*/ 973975125 w 884"/>
                <a:gd name="T69" fmla="*/ 2147483647 h 3128"/>
                <a:gd name="T70" fmla="*/ 1154528353 w 884"/>
                <a:gd name="T71" fmla="*/ 2147483647 h 3128"/>
                <a:gd name="T72" fmla="*/ 1182502287 w 884"/>
                <a:gd name="T73" fmla="*/ 2147483647 h 3128"/>
                <a:gd name="T74" fmla="*/ 1108754565 w 884"/>
                <a:gd name="T75" fmla="*/ 2147483647 h 3128"/>
                <a:gd name="T76" fmla="*/ 897683884 w 884"/>
                <a:gd name="T77" fmla="*/ 2147483647 h 3128"/>
                <a:gd name="T78" fmla="*/ 689156722 w 884"/>
                <a:gd name="T79" fmla="*/ 2147483647 h 3128"/>
                <a:gd name="T80" fmla="*/ 643382934 w 884"/>
                <a:gd name="T81" fmla="*/ 2147483647 h 3128"/>
                <a:gd name="T82" fmla="*/ 434855772 w 884"/>
                <a:gd name="T83" fmla="*/ 2147483647 h 3128"/>
                <a:gd name="T84" fmla="*/ 300076333 w 884"/>
                <a:gd name="T85" fmla="*/ 2147483647 h 3128"/>
                <a:gd name="T86" fmla="*/ 284818403 w 884"/>
                <a:gd name="T87" fmla="*/ 2147483647 h 3128"/>
                <a:gd name="T88" fmla="*/ 358564531 w 884"/>
                <a:gd name="T89" fmla="*/ 2147483647 h 3128"/>
                <a:gd name="T90" fmla="*/ 643382934 w 884"/>
                <a:gd name="T91" fmla="*/ 2147483647 h 3128"/>
                <a:gd name="T92" fmla="*/ 943457672 w 884"/>
                <a:gd name="T93" fmla="*/ 2147483647 h 3128"/>
                <a:gd name="T94" fmla="*/ 1154528353 w 884"/>
                <a:gd name="T95" fmla="*/ 2147483647 h 3128"/>
                <a:gd name="T96" fmla="*/ 1347797585 w 884"/>
                <a:gd name="T97" fmla="*/ 2147483647 h 3128"/>
                <a:gd name="T98" fmla="*/ 1586840606 w 884"/>
                <a:gd name="T99" fmla="*/ 2147483647 h 3128"/>
                <a:gd name="T100" fmla="*/ 1617358059 w 884"/>
                <a:gd name="T101" fmla="*/ 2147483647 h 3128"/>
                <a:gd name="T102" fmla="*/ 1647873918 w 884"/>
                <a:gd name="T103" fmla="*/ 2147483647 h 3128"/>
                <a:gd name="T104" fmla="*/ 1693647706 w 884"/>
                <a:gd name="T105" fmla="*/ 2147483647 h 3128"/>
                <a:gd name="T106" fmla="*/ 1693647706 w 884"/>
                <a:gd name="T107" fmla="*/ 2147483647 h 3128"/>
                <a:gd name="T108" fmla="*/ 1813169216 w 884"/>
                <a:gd name="T109" fmla="*/ 1658908974 h 3128"/>
                <a:gd name="T110" fmla="*/ 1886916938 w 884"/>
                <a:gd name="T111" fmla="*/ 1201775197 h 3128"/>
                <a:gd name="T112" fmla="*/ 2036954307 w 884"/>
                <a:gd name="T113" fmla="*/ 540511519 h 3128"/>
                <a:gd name="T114" fmla="*/ 2141217888 w 884"/>
                <a:gd name="T115" fmla="*/ 235754537 h 3128"/>
                <a:gd name="T116" fmla="*/ 2147483647 w 884"/>
                <a:gd name="T117" fmla="*/ 0 h 3128"/>
                <a:gd name="T118" fmla="*/ 2147483647 w 884"/>
                <a:gd name="T119" fmla="*/ 0 h 3128"/>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w 884"/>
                <a:gd name="T181" fmla="*/ 0 h 3128"/>
                <a:gd name="T182" fmla="*/ 0 w 884"/>
                <a:gd name="T183" fmla="*/ 0 h 3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4" h="3128">
                  <a:moveTo>
                    <a:pt x="872" y="0"/>
                  </a:moveTo>
                  <a:lnTo>
                    <a:pt x="778" y="0"/>
                  </a:lnTo>
                  <a:lnTo>
                    <a:pt x="772" y="17"/>
                  </a:lnTo>
                  <a:lnTo>
                    <a:pt x="760" y="41"/>
                  </a:lnTo>
                  <a:lnTo>
                    <a:pt x="730" y="171"/>
                  </a:lnTo>
                  <a:lnTo>
                    <a:pt x="677" y="394"/>
                  </a:lnTo>
                  <a:lnTo>
                    <a:pt x="648" y="465"/>
                  </a:lnTo>
                  <a:lnTo>
                    <a:pt x="630" y="536"/>
                  </a:lnTo>
                  <a:lnTo>
                    <a:pt x="595" y="730"/>
                  </a:lnTo>
                  <a:lnTo>
                    <a:pt x="571" y="783"/>
                  </a:lnTo>
                  <a:lnTo>
                    <a:pt x="560" y="830"/>
                  </a:lnTo>
                  <a:lnTo>
                    <a:pt x="518" y="895"/>
                  </a:lnTo>
                  <a:lnTo>
                    <a:pt x="477" y="972"/>
                  </a:lnTo>
                  <a:lnTo>
                    <a:pt x="459" y="1072"/>
                  </a:lnTo>
                  <a:lnTo>
                    <a:pt x="430" y="1172"/>
                  </a:lnTo>
                  <a:lnTo>
                    <a:pt x="389" y="1272"/>
                  </a:lnTo>
                  <a:lnTo>
                    <a:pt x="342" y="1372"/>
                  </a:lnTo>
                  <a:lnTo>
                    <a:pt x="283" y="1526"/>
                  </a:lnTo>
                  <a:lnTo>
                    <a:pt x="224" y="1673"/>
                  </a:lnTo>
                  <a:lnTo>
                    <a:pt x="130" y="1909"/>
                  </a:lnTo>
                  <a:lnTo>
                    <a:pt x="124" y="1903"/>
                  </a:lnTo>
                  <a:lnTo>
                    <a:pt x="118" y="1903"/>
                  </a:lnTo>
                  <a:lnTo>
                    <a:pt x="106" y="1903"/>
                  </a:lnTo>
                  <a:lnTo>
                    <a:pt x="88" y="1891"/>
                  </a:lnTo>
                  <a:lnTo>
                    <a:pt x="82" y="1885"/>
                  </a:lnTo>
                  <a:lnTo>
                    <a:pt x="76" y="1885"/>
                  </a:lnTo>
                  <a:lnTo>
                    <a:pt x="71" y="1885"/>
                  </a:lnTo>
                  <a:lnTo>
                    <a:pt x="53" y="1903"/>
                  </a:lnTo>
                  <a:lnTo>
                    <a:pt x="29" y="1920"/>
                  </a:lnTo>
                  <a:lnTo>
                    <a:pt x="12" y="1944"/>
                  </a:lnTo>
                  <a:lnTo>
                    <a:pt x="6" y="1956"/>
                  </a:lnTo>
                  <a:lnTo>
                    <a:pt x="12" y="2015"/>
                  </a:lnTo>
                  <a:lnTo>
                    <a:pt x="23" y="2050"/>
                  </a:lnTo>
                  <a:lnTo>
                    <a:pt x="35" y="2079"/>
                  </a:lnTo>
                  <a:lnTo>
                    <a:pt x="41" y="2103"/>
                  </a:lnTo>
                  <a:lnTo>
                    <a:pt x="35" y="2121"/>
                  </a:lnTo>
                  <a:lnTo>
                    <a:pt x="23" y="2121"/>
                  </a:lnTo>
                  <a:lnTo>
                    <a:pt x="6" y="2103"/>
                  </a:lnTo>
                  <a:lnTo>
                    <a:pt x="0" y="2209"/>
                  </a:lnTo>
                  <a:lnTo>
                    <a:pt x="6" y="2398"/>
                  </a:lnTo>
                  <a:lnTo>
                    <a:pt x="12" y="2692"/>
                  </a:lnTo>
                  <a:lnTo>
                    <a:pt x="12" y="2710"/>
                  </a:lnTo>
                  <a:lnTo>
                    <a:pt x="6" y="2727"/>
                  </a:lnTo>
                  <a:lnTo>
                    <a:pt x="6" y="2792"/>
                  </a:lnTo>
                  <a:lnTo>
                    <a:pt x="23" y="2922"/>
                  </a:lnTo>
                  <a:lnTo>
                    <a:pt x="23" y="3010"/>
                  </a:lnTo>
                  <a:lnTo>
                    <a:pt x="47" y="3128"/>
                  </a:lnTo>
                  <a:lnTo>
                    <a:pt x="35" y="2993"/>
                  </a:lnTo>
                  <a:lnTo>
                    <a:pt x="35" y="2916"/>
                  </a:lnTo>
                  <a:lnTo>
                    <a:pt x="41" y="2839"/>
                  </a:lnTo>
                  <a:lnTo>
                    <a:pt x="53" y="2780"/>
                  </a:lnTo>
                  <a:lnTo>
                    <a:pt x="65" y="2727"/>
                  </a:lnTo>
                  <a:lnTo>
                    <a:pt x="76" y="2692"/>
                  </a:lnTo>
                  <a:lnTo>
                    <a:pt x="76" y="2651"/>
                  </a:lnTo>
                  <a:lnTo>
                    <a:pt x="76" y="2621"/>
                  </a:lnTo>
                  <a:lnTo>
                    <a:pt x="82" y="2592"/>
                  </a:lnTo>
                  <a:lnTo>
                    <a:pt x="88" y="2551"/>
                  </a:lnTo>
                  <a:lnTo>
                    <a:pt x="106" y="2521"/>
                  </a:lnTo>
                  <a:lnTo>
                    <a:pt x="118" y="2509"/>
                  </a:lnTo>
                  <a:lnTo>
                    <a:pt x="135" y="2492"/>
                  </a:lnTo>
                  <a:lnTo>
                    <a:pt x="141" y="2474"/>
                  </a:lnTo>
                  <a:lnTo>
                    <a:pt x="159" y="2451"/>
                  </a:lnTo>
                  <a:lnTo>
                    <a:pt x="171" y="2433"/>
                  </a:lnTo>
                  <a:lnTo>
                    <a:pt x="212" y="2403"/>
                  </a:lnTo>
                  <a:lnTo>
                    <a:pt x="247" y="2380"/>
                  </a:lnTo>
                  <a:lnTo>
                    <a:pt x="271" y="2350"/>
                  </a:lnTo>
                  <a:lnTo>
                    <a:pt x="294" y="2350"/>
                  </a:lnTo>
                  <a:lnTo>
                    <a:pt x="342" y="2344"/>
                  </a:lnTo>
                  <a:lnTo>
                    <a:pt x="377" y="2333"/>
                  </a:lnTo>
                  <a:lnTo>
                    <a:pt x="383" y="2333"/>
                  </a:lnTo>
                  <a:lnTo>
                    <a:pt x="418" y="2333"/>
                  </a:lnTo>
                  <a:lnTo>
                    <a:pt x="454" y="2321"/>
                  </a:lnTo>
                  <a:lnTo>
                    <a:pt x="465" y="2315"/>
                  </a:lnTo>
                  <a:lnTo>
                    <a:pt x="465" y="2303"/>
                  </a:lnTo>
                  <a:lnTo>
                    <a:pt x="454" y="2291"/>
                  </a:lnTo>
                  <a:lnTo>
                    <a:pt x="436" y="2291"/>
                  </a:lnTo>
                  <a:lnTo>
                    <a:pt x="418" y="2291"/>
                  </a:lnTo>
                  <a:lnTo>
                    <a:pt x="353" y="2274"/>
                  </a:lnTo>
                  <a:lnTo>
                    <a:pt x="294" y="2280"/>
                  </a:lnTo>
                  <a:lnTo>
                    <a:pt x="271" y="2268"/>
                  </a:lnTo>
                  <a:lnTo>
                    <a:pt x="259" y="2250"/>
                  </a:lnTo>
                  <a:lnTo>
                    <a:pt x="253" y="2238"/>
                  </a:lnTo>
                  <a:lnTo>
                    <a:pt x="236" y="2238"/>
                  </a:lnTo>
                  <a:lnTo>
                    <a:pt x="171" y="2238"/>
                  </a:lnTo>
                  <a:lnTo>
                    <a:pt x="135" y="2238"/>
                  </a:lnTo>
                  <a:lnTo>
                    <a:pt x="118" y="2233"/>
                  </a:lnTo>
                  <a:lnTo>
                    <a:pt x="112" y="2221"/>
                  </a:lnTo>
                  <a:lnTo>
                    <a:pt x="112" y="2209"/>
                  </a:lnTo>
                  <a:lnTo>
                    <a:pt x="124" y="2150"/>
                  </a:lnTo>
                  <a:lnTo>
                    <a:pt x="141" y="2085"/>
                  </a:lnTo>
                  <a:lnTo>
                    <a:pt x="206" y="1926"/>
                  </a:lnTo>
                  <a:lnTo>
                    <a:pt x="253" y="1761"/>
                  </a:lnTo>
                  <a:lnTo>
                    <a:pt x="312" y="1561"/>
                  </a:lnTo>
                  <a:lnTo>
                    <a:pt x="371" y="1431"/>
                  </a:lnTo>
                  <a:lnTo>
                    <a:pt x="418" y="1319"/>
                  </a:lnTo>
                  <a:lnTo>
                    <a:pt x="454" y="1243"/>
                  </a:lnTo>
                  <a:lnTo>
                    <a:pt x="477" y="1172"/>
                  </a:lnTo>
                  <a:lnTo>
                    <a:pt x="530" y="1013"/>
                  </a:lnTo>
                  <a:lnTo>
                    <a:pt x="595" y="889"/>
                  </a:lnTo>
                  <a:lnTo>
                    <a:pt x="624" y="824"/>
                  </a:lnTo>
                  <a:lnTo>
                    <a:pt x="630" y="824"/>
                  </a:lnTo>
                  <a:lnTo>
                    <a:pt x="636" y="824"/>
                  </a:lnTo>
                  <a:lnTo>
                    <a:pt x="642" y="842"/>
                  </a:lnTo>
                  <a:lnTo>
                    <a:pt x="648" y="848"/>
                  </a:lnTo>
                  <a:lnTo>
                    <a:pt x="654" y="848"/>
                  </a:lnTo>
                  <a:lnTo>
                    <a:pt x="666" y="842"/>
                  </a:lnTo>
                  <a:lnTo>
                    <a:pt x="666" y="807"/>
                  </a:lnTo>
                  <a:lnTo>
                    <a:pt x="666" y="760"/>
                  </a:lnTo>
                  <a:lnTo>
                    <a:pt x="683" y="665"/>
                  </a:lnTo>
                  <a:lnTo>
                    <a:pt x="713" y="577"/>
                  </a:lnTo>
                  <a:lnTo>
                    <a:pt x="730" y="500"/>
                  </a:lnTo>
                  <a:lnTo>
                    <a:pt x="742" y="418"/>
                  </a:lnTo>
                  <a:lnTo>
                    <a:pt x="766" y="312"/>
                  </a:lnTo>
                  <a:lnTo>
                    <a:pt x="801" y="188"/>
                  </a:lnTo>
                  <a:lnTo>
                    <a:pt x="813" y="129"/>
                  </a:lnTo>
                  <a:lnTo>
                    <a:pt x="842" y="82"/>
                  </a:lnTo>
                  <a:lnTo>
                    <a:pt x="872" y="17"/>
                  </a:lnTo>
                  <a:lnTo>
                    <a:pt x="884" y="0"/>
                  </a:lnTo>
                  <a:lnTo>
                    <a:pt x="872"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0" name="フリーフォーム 9"/>
            <p:cNvSpPr>
              <a:spLocks/>
            </p:cNvSpPr>
            <p:nvPr/>
          </p:nvSpPr>
          <p:spPr bwMode="auto">
            <a:xfrm>
              <a:off x="955675" y="290513"/>
              <a:ext cx="3908425" cy="5762625"/>
            </a:xfrm>
            <a:custGeom>
              <a:avLst/>
              <a:gdLst>
                <a:gd name="T0" fmla="*/ 2147483647 w 2451"/>
                <a:gd name="T1" fmla="*/ 1422798725 h 3399"/>
                <a:gd name="T2" fmla="*/ 2147483647 w 2451"/>
                <a:gd name="T3" fmla="*/ 830684343 h 3399"/>
                <a:gd name="T4" fmla="*/ 2147483647 w 2451"/>
                <a:gd name="T5" fmla="*/ 405282585 h 3399"/>
                <a:gd name="T6" fmla="*/ 2147483647 w 2451"/>
                <a:gd name="T7" fmla="*/ 1641249513 h 3399"/>
                <a:gd name="T8" fmla="*/ 2147483647 w 2451"/>
                <a:gd name="T9" fmla="*/ 2147483647 h 3399"/>
                <a:gd name="T10" fmla="*/ 2147483647 w 2451"/>
                <a:gd name="T11" fmla="*/ 2147483647 h 3399"/>
                <a:gd name="T12" fmla="*/ 2147483647 w 2451"/>
                <a:gd name="T13" fmla="*/ 2147483647 h 3399"/>
                <a:gd name="T14" fmla="*/ 2147483647 w 2451"/>
                <a:gd name="T15" fmla="*/ 2147483647 h 3399"/>
                <a:gd name="T16" fmla="*/ 2147483647 w 2451"/>
                <a:gd name="T17" fmla="*/ 2147483647 h 3399"/>
                <a:gd name="T18" fmla="*/ 2147483647 w 2451"/>
                <a:gd name="T19" fmla="*/ 1083626113 h 3399"/>
                <a:gd name="T20" fmla="*/ 2147483647 w 2451"/>
                <a:gd name="T21" fmla="*/ 0 h 3399"/>
                <a:gd name="T22" fmla="*/ 2147483647 w 2451"/>
                <a:gd name="T23" fmla="*/ 457020751 h 3399"/>
                <a:gd name="T24" fmla="*/ 2147483647 w 2451"/>
                <a:gd name="T25" fmla="*/ 1201474252 h 3399"/>
                <a:gd name="T26" fmla="*/ 2147483647 w 2451"/>
                <a:gd name="T27" fmla="*/ 1931557642 h 3399"/>
                <a:gd name="T28" fmla="*/ 2147483647 w 2451"/>
                <a:gd name="T29" fmla="*/ 2147483647 h 3399"/>
                <a:gd name="T30" fmla="*/ 2147483647 w 2451"/>
                <a:gd name="T31" fmla="*/ 2147483647 h 3399"/>
                <a:gd name="T32" fmla="*/ 2147483647 w 2451"/>
                <a:gd name="T33" fmla="*/ 2147483647 h 3399"/>
                <a:gd name="T34" fmla="*/ 2147483647 w 2451"/>
                <a:gd name="T35" fmla="*/ 2147483647 h 3399"/>
                <a:gd name="T36" fmla="*/ 2147483647 w 2451"/>
                <a:gd name="T37" fmla="*/ 2147483647 h 3399"/>
                <a:gd name="T38" fmla="*/ 2147483647 w 2451"/>
                <a:gd name="T39" fmla="*/ 2147483647 h 3399"/>
                <a:gd name="T40" fmla="*/ 2147483647 w 2451"/>
                <a:gd name="T41" fmla="*/ 2147483647 h 3399"/>
                <a:gd name="T42" fmla="*/ 2147483647 w 2451"/>
                <a:gd name="T43" fmla="*/ 2147483647 h 3399"/>
                <a:gd name="T44" fmla="*/ 2147483647 w 2451"/>
                <a:gd name="T45" fmla="*/ 2147483647 h 3399"/>
                <a:gd name="T46" fmla="*/ 2147483647 w 2451"/>
                <a:gd name="T47" fmla="*/ 2147483647 h 3399"/>
                <a:gd name="T48" fmla="*/ 2147483647 w 2451"/>
                <a:gd name="T49" fmla="*/ 2147483647 h 3399"/>
                <a:gd name="T50" fmla="*/ 2147483647 w 2451"/>
                <a:gd name="T51" fmla="*/ 2147483647 h 3399"/>
                <a:gd name="T52" fmla="*/ 2147483647 w 2451"/>
                <a:gd name="T53" fmla="*/ 2147483647 h 3399"/>
                <a:gd name="T54" fmla="*/ 1601982241 w 2451"/>
                <a:gd name="T55" fmla="*/ 2147483647 h 3399"/>
                <a:gd name="T56" fmla="*/ 1108672351 w 2451"/>
                <a:gd name="T57" fmla="*/ 2147483647 h 3399"/>
                <a:gd name="T58" fmla="*/ 554336175 w 2451"/>
                <a:gd name="T59" fmla="*/ 2147483647 h 3399"/>
                <a:gd name="T60" fmla="*/ 104256559 w 2451"/>
                <a:gd name="T61" fmla="*/ 2147483647 h 3399"/>
                <a:gd name="T62" fmla="*/ 239026261 w 2451"/>
                <a:gd name="T63" fmla="*/ 2147483647 h 3399"/>
                <a:gd name="T64" fmla="*/ 373795963 w 2451"/>
                <a:gd name="T65" fmla="*/ 2147483647 h 3399"/>
                <a:gd name="T66" fmla="*/ 508565664 w 2451"/>
                <a:gd name="T67" fmla="*/ 2147483647 h 3399"/>
                <a:gd name="T68" fmla="*/ 1078159208 w 2451"/>
                <a:gd name="T69" fmla="*/ 2147483647 h 3399"/>
                <a:gd name="T70" fmla="*/ 1752007717 w 2451"/>
                <a:gd name="T71" fmla="*/ 2147483647 h 3399"/>
                <a:gd name="T72" fmla="*/ 2147483647 w 2451"/>
                <a:gd name="T73" fmla="*/ 2147483647 h 3399"/>
                <a:gd name="T74" fmla="*/ 2147483647 w 2451"/>
                <a:gd name="T75" fmla="*/ 2147483647 h 3399"/>
                <a:gd name="T76" fmla="*/ 2147483647 w 2451"/>
                <a:gd name="T77" fmla="*/ 2147483647 h 3399"/>
                <a:gd name="T78" fmla="*/ 2147483647 w 2451"/>
                <a:gd name="T79" fmla="*/ 2147483647 h 3399"/>
                <a:gd name="T80" fmla="*/ 2147483647 w 2451"/>
                <a:gd name="T81" fmla="*/ 2147483647 h 3399"/>
                <a:gd name="T82" fmla="*/ 2147483647 w 2451"/>
                <a:gd name="T83" fmla="*/ 2147483647 h 3399"/>
                <a:gd name="T84" fmla="*/ 2147483647 w 2451"/>
                <a:gd name="T85" fmla="*/ 2147483647 h 3399"/>
                <a:gd name="T86" fmla="*/ 2147483647 w 2451"/>
                <a:gd name="T87" fmla="*/ 2147483647 h 3399"/>
                <a:gd name="T88" fmla="*/ 2147483647 w 2451"/>
                <a:gd name="T89" fmla="*/ 2147483647 h 3399"/>
                <a:gd name="T90" fmla="*/ 2147483647 w 2451"/>
                <a:gd name="T91" fmla="*/ 2147483647 h 3399"/>
                <a:gd name="T92" fmla="*/ 2147483647 w 2451"/>
                <a:gd name="T93" fmla="*/ 2147483647 h 3399"/>
                <a:gd name="T94" fmla="*/ 2147483647 w 2451"/>
                <a:gd name="T95" fmla="*/ 2147483647 h 3399"/>
                <a:gd name="T96" fmla="*/ 2147483647 w 2451"/>
                <a:gd name="T97" fmla="*/ 2147483647 h 3399"/>
                <a:gd name="T98" fmla="*/ 2147483647 w 2451"/>
                <a:gd name="T99" fmla="*/ 2147483647 h 3399"/>
                <a:gd name="T100" fmla="*/ 2147483647 w 2451"/>
                <a:gd name="T101" fmla="*/ 2147483647 h 3399"/>
                <a:gd name="T102" fmla="*/ 2147483647 w 2451"/>
                <a:gd name="T103" fmla="*/ 2147483647 h 3399"/>
                <a:gd name="T104" fmla="*/ 2147483647 w 2451"/>
                <a:gd name="T105" fmla="*/ 2147483647 h 3399"/>
                <a:gd name="T106" fmla="*/ 2147483647 w 2451"/>
                <a:gd name="T107" fmla="*/ 2147483647 h 3399"/>
                <a:gd name="T108" fmla="*/ 2147483647 w 2451"/>
                <a:gd name="T109" fmla="*/ 2147483647 h 3399"/>
                <a:gd name="T110" fmla="*/ 2147483647 w 2451"/>
                <a:gd name="T111" fmla="*/ 2147483647 h 3399"/>
                <a:gd name="T112" fmla="*/ 2147483647 w 2451"/>
                <a:gd name="T113" fmla="*/ 2147483647 h 3399"/>
                <a:gd name="T114" fmla="*/ 2147483647 w 2451"/>
                <a:gd name="T115" fmla="*/ 2147483647 h 3399"/>
                <a:gd name="T116" fmla="*/ 2147483647 w 2451"/>
                <a:gd name="T117" fmla="*/ 2147483647 h 3399"/>
                <a:gd name="T118" fmla="*/ 2147483647 w 2451"/>
                <a:gd name="T119" fmla="*/ 2147483647 h 3399"/>
                <a:gd name="T120" fmla="*/ 2147483647 w 2451"/>
                <a:gd name="T121" fmla="*/ 1879819476 h 3399"/>
                <a:gd name="T122" fmla="*/ 2147483647 w 2451"/>
                <a:gd name="T123" fmla="*/ 1675740494 h 3399"/>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1 256"/>
                <a:gd name="T184" fmla="*/ 0 1 256"/>
                <a:gd name="T185" fmla="*/ 0 1 256"/>
                <a:gd name="T186" fmla="*/ 0 w 2451"/>
                <a:gd name="T187" fmla="*/ 0 h 3399"/>
                <a:gd name="T188" fmla="*/ 0 w 2451"/>
                <a:gd name="T189" fmla="*/ 0 h 3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51" h="3399">
                  <a:moveTo>
                    <a:pt x="2156" y="571"/>
                  </a:moveTo>
                  <a:lnTo>
                    <a:pt x="2168" y="565"/>
                  </a:lnTo>
                  <a:lnTo>
                    <a:pt x="2174" y="554"/>
                  </a:lnTo>
                  <a:lnTo>
                    <a:pt x="2192" y="548"/>
                  </a:lnTo>
                  <a:lnTo>
                    <a:pt x="2203" y="542"/>
                  </a:lnTo>
                  <a:lnTo>
                    <a:pt x="2221" y="495"/>
                  </a:lnTo>
                  <a:lnTo>
                    <a:pt x="2245" y="436"/>
                  </a:lnTo>
                  <a:lnTo>
                    <a:pt x="2256" y="418"/>
                  </a:lnTo>
                  <a:lnTo>
                    <a:pt x="2268" y="389"/>
                  </a:lnTo>
                  <a:lnTo>
                    <a:pt x="2292" y="371"/>
                  </a:lnTo>
                  <a:lnTo>
                    <a:pt x="2298" y="330"/>
                  </a:lnTo>
                  <a:lnTo>
                    <a:pt x="2304" y="289"/>
                  </a:lnTo>
                  <a:lnTo>
                    <a:pt x="2333" y="218"/>
                  </a:lnTo>
                  <a:lnTo>
                    <a:pt x="2368" y="118"/>
                  </a:lnTo>
                  <a:lnTo>
                    <a:pt x="2416" y="6"/>
                  </a:lnTo>
                  <a:lnTo>
                    <a:pt x="2357" y="6"/>
                  </a:lnTo>
                  <a:lnTo>
                    <a:pt x="2351" y="29"/>
                  </a:lnTo>
                  <a:lnTo>
                    <a:pt x="2309" y="141"/>
                  </a:lnTo>
                  <a:lnTo>
                    <a:pt x="2245" y="377"/>
                  </a:lnTo>
                  <a:lnTo>
                    <a:pt x="2239" y="383"/>
                  </a:lnTo>
                  <a:lnTo>
                    <a:pt x="2221" y="389"/>
                  </a:lnTo>
                  <a:lnTo>
                    <a:pt x="2192" y="436"/>
                  </a:lnTo>
                  <a:lnTo>
                    <a:pt x="2156" y="495"/>
                  </a:lnTo>
                  <a:lnTo>
                    <a:pt x="2109" y="571"/>
                  </a:lnTo>
                  <a:lnTo>
                    <a:pt x="2068" y="654"/>
                  </a:lnTo>
                  <a:lnTo>
                    <a:pt x="2021" y="754"/>
                  </a:lnTo>
                  <a:lnTo>
                    <a:pt x="1980" y="825"/>
                  </a:lnTo>
                  <a:lnTo>
                    <a:pt x="1956" y="825"/>
                  </a:lnTo>
                  <a:lnTo>
                    <a:pt x="1932" y="825"/>
                  </a:lnTo>
                  <a:lnTo>
                    <a:pt x="1873" y="901"/>
                  </a:lnTo>
                  <a:lnTo>
                    <a:pt x="1767" y="1043"/>
                  </a:lnTo>
                  <a:lnTo>
                    <a:pt x="1726" y="1066"/>
                  </a:lnTo>
                  <a:lnTo>
                    <a:pt x="1703" y="1078"/>
                  </a:lnTo>
                  <a:lnTo>
                    <a:pt x="1685" y="1107"/>
                  </a:lnTo>
                  <a:lnTo>
                    <a:pt x="1644" y="1166"/>
                  </a:lnTo>
                  <a:lnTo>
                    <a:pt x="1591" y="1231"/>
                  </a:lnTo>
                  <a:lnTo>
                    <a:pt x="1538" y="1284"/>
                  </a:lnTo>
                  <a:lnTo>
                    <a:pt x="1467" y="1355"/>
                  </a:lnTo>
                  <a:lnTo>
                    <a:pt x="1432" y="1355"/>
                  </a:lnTo>
                  <a:lnTo>
                    <a:pt x="1384" y="1355"/>
                  </a:lnTo>
                  <a:lnTo>
                    <a:pt x="1343" y="1343"/>
                  </a:lnTo>
                  <a:lnTo>
                    <a:pt x="1278" y="1320"/>
                  </a:lnTo>
                  <a:lnTo>
                    <a:pt x="1255" y="1296"/>
                  </a:lnTo>
                  <a:lnTo>
                    <a:pt x="1231" y="1278"/>
                  </a:lnTo>
                  <a:lnTo>
                    <a:pt x="1208" y="1237"/>
                  </a:lnTo>
                  <a:lnTo>
                    <a:pt x="1190" y="1196"/>
                  </a:lnTo>
                  <a:lnTo>
                    <a:pt x="1172" y="1161"/>
                  </a:lnTo>
                  <a:lnTo>
                    <a:pt x="1143" y="1125"/>
                  </a:lnTo>
                  <a:lnTo>
                    <a:pt x="1119" y="1096"/>
                  </a:lnTo>
                  <a:lnTo>
                    <a:pt x="1113" y="1078"/>
                  </a:lnTo>
                  <a:lnTo>
                    <a:pt x="1102" y="1060"/>
                  </a:lnTo>
                  <a:lnTo>
                    <a:pt x="1090" y="996"/>
                  </a:lnTo>
                  <a:lnTo>
                    <a:pt x="1072" y="943"/>
                  </a:lnTo>
                  <a:lnTo>
                    <a:pt x="1054" y="842"/>
                  </a:lnTo>
                  <a:lnTo>
                    <a:pt x="1013" y="648"/>
                  </a:lnTo>
                  <a:lnTo>
                    <a:pt x="1031" y="542"/>
                  </a:lnTo>
                  <a:lnTo>
                    <a:pt x="1037" y="495"/>
                  </a:lnTo>
                  <a:lnTo>
                    <a:pt x="1049" y="436"/>
                  </a:lnTo>
                  <a:lnTo>
                    <a:pt x="1054" y="412"/>
                  </a:lnTo>
                  <a:lnTo>
                    <a:pt x="1054" y="377"/>
                  </a:lnTo>
                  <a:lnTo>
                    <a:pt x="1054" y="312"/>
                  </a:lnTo>
                  <a:lnTo>
                    <a:pt x="1049" y="253"/>
                  </a:lnTo>
                  <a:lnTo>
                    <a:pt x="1043" y="171"/>
                  </a:lnTo>
                  <a:lnTo>
                    <a:pt x="1031" y="76"/>
                  </a:lnTo>
                  <a:lnTo>
                    <a:pt x="1019" y="29"/>
                  </a:lnTo>
                  <a:lnTo>
                    <a:pt x="1013" y="0"/>
                  </a:lnTo>
                  <a:lnTo>
                    <a:pt x="1001" y="0"/>
                  </a:lnTo>
                  <a:lnTo>
                    <a:pt x="972" y="0"/>
                  </a:lnTo>
                  <a:lnTo>
                    <a:pt x="990" y="35"/>
                  </a:lnTo>
                  <a:lnTo>
                    <a:pt x="990" y="65"/>
                  </a:lnTo>
                  <a:lnTo>
                    <a:pt x="990" y="118"/>
                  </a:lnTo>
                  <a:lnTo>
                    <a:pt x="984" y="159"/>
                  </a:lnTo>
                  <a:lnTo>
                    <a:pt x="990" y="212"/>
                  </a:lnTo>
                  <a:lnTo>
                    <a:pt x="1001" y="289"/>
                  </a:lnTo>
                  <a:lnTo>
                    <a:pt x="1001" y="336"/>
                  </a:lnTo>
                  <a:lnTo>
                    <a:pt x="1001" y="383"/>
                  </a:lnTo>
                  <a:lnTo>
                    <a:pt x="996" y="395"/>
                  </a:lnTo>
                  <a:lnTo>
                    <a:pt x="990" y="418"/>
                  </a:lnTo>
                  <a:lnTo>
                    <a:pt x="966" y="454"/>
                  </a:lnTo>
                  <a:lnTo>
                    <a:pt x="966" y="524"/>
                  </a:lnTo>
                  <a:lnTo>
                    <a:pt x="966" y="607"/>
                  </a:lnTo>
                  <a:lnTo>
                    <a:pt x="966" y="636"/>
                  </a:lnTo>
                  <a:lnTo>
                    <a:pt x="960" y="654"/>
                  </a:lnTo>
                  <a:lnTo>
                    <a:pt x="966" y="672"/>
                  </a:lnTo>
                  <a:lnTo>
                    <a:pt x="972" y="730"/>
                  </a:lnTo>
                  <a:lnTo>
                    <a:pt x="996" y="801"/>
                  </a:lnTo>
                  <a:lnTo>
                    <a:pt x="1007" y="866"/>
                  </a:lnTo>
                  <a:lnTo>
                    <a:pt x="1019" y="931"/>
                  </a:lnTo>
                  <a:lnTo>
                    <a:pt x="1031" y="966"/>
                  </a:lnTo>
                  <a:lnTo>
                    <a:pt x="1043" y="990"/>
                  </a:lnTo>
                  <a:lnTo>
                    <a:pt x="1049" y="1031"/>
                  </a:lnTo>
                  <a:lnTo>
                    <a:pt x="1060" y="1084"/>
                  </a:lnTo>
                  <a:lnTo>
                    <a:pt x="1143" y="1255"/>
                  </a:lnTo>
                  <a:lnTo>
                    <a:pt x="1149" y="1290"/>
                  </a:lnTo>
                  <a:lnTo>
                    <a:pt x="1149" y="1320"/>
                  </a:lnTo>
                  <a:lnTo>
                    <a:pt x="1143" y="1396"/>
                  </a:lnTo>
                  <a:lnTo>
                    <a:pt x="1137" y="1408"/>
                  </a:lnTo>
                  <a:lnTo>
                    <a:pt x="1125" y="1408"/>
                  </a:lnTo>
                  <a:lnTo>
                    <a:pt x="1119" y="1408"/>
                  </a:lnTo>
                  <a:lnTo>
                    <a:pt x="1113" y="1414"/>
                  </a:lnTo>
                  <a:lnTo>
                    <a:pt x="1119" y="1420"/>
                  </a:lnTo>
                  <a:lnTo>
                    <a:pt x="1125" y="1426"/>
                  </a:lnTo>
                  <a:lnTo>
                    <a:pt x="1125" y="1443"/>
                  </a:lnTo>
                  <a:lnTo>
                    <a:pt x="1125" y="1455"/>
                  </a:lnTo>
                  <a:lnTo>
                    <a:pt x="1113" y="1467"/>
                  </a:lnTo>
                  <a:lnTo>
                    <a:pt x="1096" y="1473"/>
                  </a:lnTo>
                  <a:lnTo>
                    <a:pt x="1102" y="1485"/>
                  </a:lnTo>
                  <a:lnTo>
                    <a:pt x="1102" y="1490"/>
                  </a:lnTo>
                  <a:lnTo>
                    <a:pt x="1113" y="1538"/>
                  </a:lnTo>
                  <a:lnTo>
                    <a:pt x="1096" y="1543"/>
                  </a:lnTo>
                  <a:lnTo>
                    <a:pt x="1084" y="1543"/>
                  </a:lnTo>
                  <a:lnTo>
                    <a:pt x="1060" y="1549"/>
                  </a:lnTo>
                  <a:lnTo>
                    <a:pt x="1049" y="1555"/>
                  </a:lnTo>
                  <a:lnTo>
                    <a:pt x="1037" y="1555"/>
                  </a:lnTo>
                  <a:lnTo>
                    <a:pt x="1013" y="1549"/>
                  </a:lnTo>
                  <a:lnTo>
                    <a:pt x="1007" y="1549"/>
                  </a:lnTo>
                  <a:lnTo>
                    <a:pt x="1007" y="1561"/>
                  </a:lnTo>
                  <a:lnTo>
                    <a:pt x="1007" y="1573"/>
                  </a:lnTo>
                  <a:lnTo>
                    <a:pt x="1001" y="1579"/>
                  </a:lnTo>
                  <a:lnTo>
                    <a:pt x="996" y="1585"/>
                  </a:lnTo>
                  <a:lnTo>
                    <a:pt x="990" y="1591"/>
                  </a:lnTo>
                  <a:lnTo>
                    <a:pt x="990" y="1626"/>
                  </a:lnTo>
                  <a:lnTo>
                    <a:pt x="990" y="1644"/>
                  </a:lnTo>
                  <a:lnTo>
                    <a:pt x="1001" y="1644"/>
                  </a:lnTo>
                  <a:lnTo>
                    <a:pt x="1007" y="1644"/>
                  </a:lnTo>
                  <a:lnTo>
                    <a:pt x="1007" y="1638"/>
                  </a:lnTo>
                  <a:lnTo>
                    <a:pt x="1007" y="1626"/>
                  </a:lnTo>
                  <a:lnTo>
                    <a:pt x="1007" y="1614"/>
                  </a:lnTo>
                  <a:lnTo>
                    <a:pt x="1019" y="1614"/>
                  </a:lnTo>
                  <a:lnTo>
                    <a:pt x="1031" y="1602"/>
                  </a:lnTo>
                  <a:lnTo>
                    <a:pt x="1043" y="1591"/>
                  </a:lnTo>
                  <a:lnTo>
                    <a:pt x="1060" y="1579"/>
                  </a:lnTo>
                  <a:lnTo>
                    <a:pt x="1090" y="1579"/>
                  </a:lnTo>
                  <a:lnTo>
                    <a:pt x="1113" y="1579"/>
                  </a:lnTo>
                  <a:lnTo>
                    <a:pt x="1119" y="1579"/>
                  </a:lnTo>
                  <a:lnTo>
                    <a:pt x="1119" y="1591"/>
                  </a:lnTo>
                  <a:lnTo>
                    <a:pt x="1113" y="1632"/>
                  </a:lnTo>
                  <a:lnTo>
                    <a:pt x="1090" y="1644"/>
                  </a:lnTo>
                  <a:lnTo>
                    <a:pt x="1078" y="1655"/>
                  </a:lnTo>
                  <a:lnTo>
                    <a:pt x="1078" y="1661"/>
                  </a:lnTo>
                  <a:lnTo>
                    <a:pt x="1084" y="1667"/>
                  </a:lnTo>
                  <a:lnTo>
                    <a:pt x="1090" y="1673"/>
                  </a:lnTo>
                  <a:lnTo>
                    <a:pt x="1096" y="1679"/>
                  </a:lnTo>
                  <a:lnTo>
                    <a:pt x="1113" y="1673"/>
                  </a:lnTo>
                  <a:lnTo>
                    <a:pt x="1131" y="1679"/>
                  </a:lnTo>
                  <a:lnTo>
                    <a:pt x="1137" y="1685"/>
                  </a:lnTo>
                  <a:lnTo>
                    <a:pt x="1137" y="1691"/>
                  </a:lnTo>
                  <a:lnTo>
                    <a:pt x="1131" y="1708"/>
                  </a:lnTo>
                  <a:lnTo>
                    <a:pt x="1125" y="1726"/>
                  </a:lnTo>
                  <a:lnTo>
                    <a:pt x="1113" y="1756"/>
                  </a:lnTo>
                  <a:lnTo>
                    <a:pt x="1090" y="1797"/>
                  </a:lnTo>
                  <a:lnTo>
                    <a:pt x="1060" y="1850"/>
                  </a:lnTo>
                  <a:lnTo>
                    <a:pt x="1049" y="1862"/>
                  </a:lnTo>
                  <a:lnTo>
                    <a:pt x="1043" y="1873"/>
                  </a:lnTo>
                  <a:lnTo>
                    <a:pt x="1019" y="1873"/>
                  </a:lnTo>
                  <a:lnTo>
                    <a:pt x="1013" y="1885"/>
                  </a:lnTo>
                  <a:lnTo>
                    <a:pt x="1007" y="1897"/>
                  </a:lnTo>
                  <a:lnTo>
                    <a:pt x="996" y="1926"/>
                  </a:lnTo>
                  <a:lnTo>
                    <a:pt x="984" y="1956"/>
                  </a:lnTo>
                  <a:lnTo>
                    <a:pt x="966" y="2021"/>
                  </a:lnTo>
                  <a:lnTo>
                    <a:pt x="919" y="2097"/>
                  </a:lnTo>
                  <a:lnTo>
                    <a:pt x="866" y="2180"/>
                  </a:lnTo>
                  <a:lnTo>
                    <a:pt x="789" y="2280"/>
                  </a:lnTo>
                  <a:lnTo>
                    <a:pt x="760" y="2309"/>
                  </a:lnTo>
                  <a:lnTo>
                    <a:pt x="748" y="2333"/>
                  </a:lnTo>
                  <a:lnTo>
                    <a:pt x="736" y="2368"/>
                  </a:lnTo>
                  <a:lnTo>
                    <a:pt x="648" y="2486"/>
                  </a:lnTo>
                  <a:lnTo>
                    <a:pt x="630" y="2486"/>
                  </a:lnTo>
                  <a:lnTo>
                    <a:pt x="624" y="2486"/>
                  </a:lnTo>
                  <a:lnTo>
                    <a:pt x="607" y="2486"/>
                  </a:lnTo>
                  <a:lnTo>
                    <a:pt x="595" y="2498"/>
                  </a:lnTo>
                  <a:lnTo>
                    <a:pt x="530" y="2574"/>
                  </a:lnTo>
                  <a:lnTo>
                    <a:pt x="483" y="2645"/>
                  </a:lnTo>
                  <a:lnTo>
                    <a:pt x="436" y="2722"/>
                  </a:lnTo>
                  <a:lnTo>
                    <a:pt x="389" y="2822"/>
                  </a:lnTo>
                  <a:lnTo>
                    <a:pt x="342" y="2887"/>
                  </a:lnTo>
                  <a:lnTo>
                    <a:pt x="265" y="2957"/>
                  </a:lnTo>
                  <a:lnTo>
                    <a:pt x="241" y="2975"/>
                  </a:lnTo>
                  <a:lnTo>
                    <a:pt x="224" y="3010"/>
                  </a:lnTo>
                  <a:lnTo>
                    <a:pt x="218" y="3034"/>
                  </a:lnTo>
                  <a:lnTo>
                    <a:pt x="188" y="3058"/>
                  </a:lnTo>
                  <a:lnTo>
                    <a:pt x="153" y="3099"/>
                  </a:lnTo>
                  <a:lnTo>
                    <a:pt x="129" y="3128"/>
                  </a:lnTo>
                  <a:lnTo>
                    <a:pt x="112" y="3146"/>
                  </a:lnTo>
                  <a:lnTo>
                    <a:pt x="65" y="3264"/>
                  </a:lnTo>
                  <a:lnTo>
                    <a:pt x="41" y="3311"/>
                  </a:lnTo>
                  <a:lnTo>
                    <a:pt x="0" y="3399"/>
                  </a:lnTo>
                  <a:lnTo>
                    <a:pt x="35" y="3358"/>
                  </a:lnTo>
                  <a:lnTo>
                    <a:pt x="47" y="3340"/>
                  </a:lnTo>
                  <a:lnTo>
                    <a:pt x="65" y="3317"/>
                  </a:lnTo>
                  <a:lnTo>
                    <a:pt x="94" y="3305"/>
                  </a:lnTo>
                  <a:lnTo>
                    <a:pt x="94" y="3299"/>
                  </a:lnTo>
                  <a:lnTo>
                    <a:pt x="88" y="3299"/>
                  </a:lnTo>
                  <a:lnTo>
                    <a:pt x="82" y="3293"/>
                  </a:lnTo>
                  <a:lnTo>
                    <a:pt x="82" y="3276"/>
                  </a:lnTo>
                  <a:lnTo>
                    <a:pt x="94" y="3258"/>
                  </a:lnTo>
                  <a:lnTo>
                    <a:pt x="129" y="3228"/>
                  </a:lnTo>
                  <a:lnTo>
                    <a:pt x="147" y="3217"/>
                  </a:lnTo>
                  <a:lnTo>
                    <a:pt x="171" y="3211"/>
                  </a:lnTo>
                  <a:lnTo>
                    <a:pt x="182" y="3205"/>
                  </a:lnTo>
                  <a:lnTo>
                    <a:pt x="188" y="3205"/>
                  </a:lnTo>
                  <a:lnTo>
                    <a:pt x="188" y="3187"/>
                  </a:lnTo>
                  <a:lnTo>
                    <a:pt x="188" y="3164"/>
                  </a:lnTo>
                  <a:lnTo>
                    <a:pt x="200" y="3128"/>
                  </a:lnTo>
                  <a:lnTo>
                    <a:pt x="236" y="3075"/>
                  </a:lnTo>
                  <a:lnTo>
                    <a:pt x="283" y="3022"/>
                  </a:lnTo>
                  <a:lnTo>
                    <a:pt x="353" y="2952"/>
                  </a:lnTo>
                  <a:lnTo>
                    <a:pt x="389" y="2910"/>
                  </a:lnTo>
                  <a:lnTo>
                    <a:pt x="406" y="2875"/>
                  </a:lnTo>
                  <a:lnTo>
                    <a:pt x="424" y="2845"/>
                  </a:lnTo>
                  <a:lnTo>
                    <a:pt x="442" y="2804"/>
                  </a:lnTo>
                  <a:lnTo>
                    <a:pt x="471" y="2763"/>
                  </a:lnTo>
                  <a:lnTo>
                    <a:pt x="518" y="2704"/>
                  </a:lnTo>
                  <a:lnTo>
                    <a:pt x="554" y="2651"/>
                  </a:lnTo>
                  <a:lnTo>
                    <a:pt x="601" y="2604"/>
                  </a:lnTo>
                  <a:lnTo>
                    <a:pt x="689" y="2498"/>
                  </a:lnTo>
                  <a:lnTo>
                    <a:pt x="772" y="2404"/>
                  </a:lnTo>
                  <a:lnTo>
                    <a:pt x="842" y="2309"/>
                  </a:lnTo>
                  <a:lnTo>
                    <a:pt x="913" y="2215"/>
                  </a:lnTo>
                  <a:lnTo>
                    <a:pt x="972" y="2103"/>
                  </a:lnTo>
                  <a:lnTo>
                    <a:pt x="996" y="2044"/>
                  </a:lnTo>
                  <a:lnTo>
                    <a:pt x="1019" y="1985"/>
                  </a:lnTo>
                  <a:lnTo>
                    <a:pt x="1078" y="1879"/>
                  </a:lnTo>
                  <a:lnTo>
                    <a:pt x="1084" y="1879"/>
                  </a:lnTo>
                  <a:lnTo>
                    <a:pt x="1096" y="1879"/>
                  </a:lnTo>
                  <a:lnTo>
                    <a:pt x="1102" y="1873"/>
                  </a:lnTo>
                  <a:lnTo>
                    <a:pt x="1113" y="1850"/>
                  </a:lnTo>
                  <a:lnTo>
                    <a:pt x="1131" y="1809"/>
                  </a:lnTo>
                  <a:lnTo>
                    <a:pt x="1166" y="1708"/>
                  </a:lnTo>
                  <a:lnTo>
                    <a:pt x="1178" y="1703"/>
                  </a:lnTo>
                  <a:lnTo>
                    <a:pt x="1202" y="1685"/>
                  </a:lnTo>
                  <a:lnTo>
                    <a:pt x="1225" y="1679"/>
                  </a:lnTo>
                  <a:lnTo>
                    <a:pt x="1261" y="1679"/>
                  </a:lnTo>
                  <a:lnTo>
                    <a:pt x="1290" y="1691"/>
                  </a:lnTo>
                  <a:lnTo>
                    <a:pt x="1314" y="1714"/>
                  </a:lnTo>
                  <a:lnTo>
                    <a:pt x="1390" y="1767"/>
                  </a:lnTo>
                  <a:lnTo>
                    <a:pt x="1408" y="1791"/>
                  </a:lnTo>
                  <a:lnTo>
                    <a:pt x="1437" y="1826"/>
                  </a:lnTo>
                  <a:lnTo>
                    <a:pt x="1485" y="1885"/>
                  </a:lnTo>
                  <a:lnTo>
                    <a:pt x="1526" y="1938"/>
                  </a:lnTo>
                  <a:lnTo>
                    <a:pt x="1549" y="1974"/>
                  </a:lnTo>
                  <a:lnTo>
                    <a:pt x="1555" y="2015"/>
                  </a:lnTo>
                  <a:lnTo>
                    <a:pt x="1555" y="2021"/>
                  </a:lnTo>
                  <a:lnTo>
                    <a:pt x="1561" y="2021"/>
                  </a:lnTo>
                  <a:lnTo>
                    <a:pt x="1567" y="2027"/>
                  </a:lnTo>
                  <a:lnTo>
                    <a:pt x="1573" y="2032"/>
                  </a:lnTo>
                  <a:lnTo>
                    <a:pt x="1597" y="2068"/>
                  </a:lnTo>
                  <a:lnTo>
                    <a:pt x="1608" y="2109"/>
                  </a:lnTo>
                  <a:lnTo>
                    <a:pt x="1608" y="2133"/>
                  </a:lnTo>
                  <a:lnTo>
                    <a:pt x="1608" y="2144"/>
                  </a:lnTo>
                  <a:lnTo>
                    <a:pt x="1602" y="2156"/>
                  </a:lnTo>
                  <a:lnTo>
                    <a:pt x="1597" y="2180"/>
                  </a:lnTo>
                  <a:lnTo>
                    <a:pt x="1579" y="2186"/>
                  </a:lnTo>
                  <a:lnTo>
                    <a:pt x="1579" y="2192"/>
                  </a:lnTo>
                  <a:lnTo>
                    <a:pt x="1591" y="2192"/>
                  </a:lnTo>
                  <a:lnTo>
                    <a:pt x="1602" y="2192"/>
                  </a:lnTo>
                  <a:lnTo>
                    <a:pt x="1608" y="2197"/>
                  </a:lnTo>
                  <a:lnTo>
                    <a:pt x="1608" y="2215"/>
                  </a:lnTo>
                  <a:lnTo>
                    <a:pt x="1614" y="2233"/>
                  </a:lnTo>
                  <a:lnTo>
                    <a:pt x="1620" y="2245"/>
                  </a:lnTo>
                  <a:lnTo>
                    <a:pt x="1644" y="2250"/>
                  </a:lnTo>
                  <a:lnTo>
                    <a:pt x="1673" y="2250"/>
                  </a:lnTo>
                  <a:lnTo>
                    <a:pt x="1685" y="2262"/>
                  </a:lnTo>
                  <a:lnTo>
                    <a:pt x="1697" y="2268"/>
                  </a:lnTo>
                  <a:lnTo>
                    <a:pt x="1697" y="2274"/>
                  </a:lnTo>
                  <a:lnTo>
                    <a:pt x="1697" y="2280"/>
                  </a:lnTo>
                  <a:lnTo>
                    <a:pt x="1685" y="2292"/>
                  </a:lnTo>
                  <a:lnTo>
                    <a:pt x="1685" y="2303"/>
                  </a:lnTo>
                  <a:lnTo>
                    <a:pt x="1703" y="2309"/>
                  </a:lnTo>
                  <a:lnTo>
                    <a:pt x="1744" y="2327"/>
                  </a:lnTo>
                  <a:lnTo>
                    <a:pt x="1767" y="2356"/>
                  </a:lnTo>
                  <a:lnTo>
                    <a:pt x="1779" y="2398"/>
                  </a:lnTo>
                  <a:lnTo>
                    <a:pt x="1803" y="2457"/>
                  </a:lnTo>
                  <a:lnTo>
                    <a:pt x="1809" y="2463"/>
                  </a:lnTo>
                  <a:lnTo>
                    <a:pt x="1826" y="2463"/>
                  </a:lnTo>
                  <a:lnTo>
                    <a:pt x="1832" y="2474"/>
                  </a:lnTo>
                  <a:lnTo>
                    <a:pt x="1838" y="2480"/>
                  </a:lnTo>
                  <a:lnTo>
                    <a:pt x="1856" y="2504"/>
                  </a:lnTo>
                  <a:lnTo>
                    <a:pt x="1938" y="2586"/>
                  </a:lnTo>
                  <a:lnTo>
                    <a:pt x="2021" y="2645"/>
                  </a:lnTo>
                  <a:lnTo>
                    <a:pt x="2044" y="2669"/>
                  </a:lnTo>
                  <a:lnTo>
                    <a:pt x="2074" y="2704"/>
                  </a:lnTo>
                  <a:lnTo>
                    <a:pt x="2080" y="2710"/>
                  </a:lnTo>
                  <a:lnTo>
                    <a:pt x="2086" y="2704"/>
                  </a:lnTo>
                  <a:lnTo>
                    <a:pt x="2097" y="2698"/>
                  </a:lnTo>
                  <a:lnTo>
                    <a:pt x="2121" y="2698"/>
                  </a:lnTo>
                  <a:lnTo>
                    <a:pt x="2150" y="2716"/>
                  </a:lnTo>
                  <a:lnTo>
                    <a:pt x="2174" y="2745"/>
                  </a:lnTo>
                  <a:lnTo>
                    <a:pt x="2209" y="2792"/>
                  </a:lnTo>
                  <a:lnTo>
                    <a:pt x="2262" y="2863"/>
                  </a:lnTo>
                  <a:lnTo>
                    <a:pt x="2357" y="3005"/>
                  </a:lnTo>
                  <a:lnTo>
                    <a:pt x="2439" y="3134"/>
                  </a:lnTo>
                  <a:lnTo>
                    <a:pt x="2451" y="3134"/>
                  </a:lnTo>
                  <a:lnTo>
                    <a:pt x="2439" y="3122"/>
                  </a:lnTo>
                  <a:lnTo>
                    <a:pt x="2386" y="3040"/>
                  </a:lnTo>
                  <a:lnTo>
                    <a:pt x="2333" y="2934"/>
                  </a:lnTo>
                  <a:lnTo>
                    <a:pt x="2292" y="2875"/>
                  </a:lnTo>
                  <a:lnTo>
                    <a:pt x="2221" y="2787"/>
                  </a:lnTo>
                  <a:lnTo>
                    <a:pt x="2121" y="2657"/>
                  </a:lnTo>
                  <a:lnTo>
                    <a:pt x="2086" y="2622"/>
                  </a:lnTo>
                  <a:lnTo>
                    <a:pt x="2044" y="2580"/>
                  </a:lnTo>
                  <a:lnTo>
                    <a:pt x="1997" y="2521"/>
                  </a:lnTo>
                  <a:lnTo>
                    <a:pt x="1950" y="2451"/>
                  </a:lnTo>
                  <a:lnTo>
                    <a:pt x="1915" y="2386"/>
                  </a:lnTo>
                  <a:lnTo>
                    <a:pt x="1879" y="2315"/>
                  </a:lnTo>
                  <a:lnTo>
                    <a:pt x="1850" y="2250"/>
                  </a:lnTo>
                  <a:lnTo>
                    <a:pt x="1820" y="2197"/>
                  </a:lnTo>
                  <a:lnTo>
                    <a:pt x="1820" y="2156"/>
                  </a:lnTo>
                  <a:lnTo>
                    <a:pt x="1820" y="2144"/>
                  </a:lnTo>
                  <a:lnTo>
                    <a:pt x="1815" y="2144"/>
                  </a:lnTo>
                  <a:lnTo>
                    <a:pt x="1809" y="2139"/>
                  </a:lnTo>
                  <a:lnTo>
                    <a:pt x="1803" y="2121"/>
                  </a:lnTo>
                  <a:lnTo>
                    <a:pt x="1779" y="2091"/>
                  </a:lnTo>
                  <a:lnTo>
                    <a:pt x="1767" y="2056"/>
                  </a:lnTo>
                  <a:lnTo>
                    <a:pt x="1750" y="2032"/>
                  </a:lnTo>
                  <a:lnTo>
                    <a:pt x="1750" y="2021"/>
                  </a:lnTo>
                  <a:lnTo>
                    <a:pt x="1767" y="2009"/>
                  </a:lnTo>
                  <a:lnTo>
                    <a:pt x="1773" y="2003"/>
                  </a:lnTo>
                  <a:lnTo>
                    <a:pt x="1773" y="1985"/>
                  </a:lnTo>
                  <a:lnTo>
                    <a:pt x="1767" y="1979"/>
                  </a:lnTo>
                  <a:lnTo>
                    <a:pt x="1744" y="1979"/>
                  </a:lnTo>
                  <a:lnTo>
                    <a:pt x="1720" y="1979"/>
                  </a:lnTo>
                  <a:lnTo>
                    <a:pt x="1673" y="1921"/>
                  </a:lnTo>
                  <a:lnTo>
                    <a:pt x="1620" y="1856"/>
                  </a:lnTo>
                  <a:lnTo>
                    <a:pt x="1597" y="1826"/>
                  </a:lnTo>
                  <a:lnTo>
                    <a:pt x="1579" y="1803"/>
                  </a:lnTo>
                  <a:lnTo>
                    <a:pt x="1567" y="1785"/>
                  </a:lnTo>
                  <a:lnTo>
                    <a:pt x="1538" y="1750"/>
                  </a:lnTo>
                  <a:lnTo>
                    <a:pt x="1473" y="1679"/>
                  </a:lnTo>
                  <a:lnTo>
                    <a:pt x="1426" y="1626"/>
                  </a:lnTo>
                  <a:lnTo>
                    <a:pt x="1396" y="1596"/>
                  </a:lnTo>
                  <a:lnTo>
                    <a:pt x="1379" y="1561"/>
                  </a:lnTo>
                  <a:lnTo>
                    <a:pt x="1373" y="1532"/>
                  </a:lnTo>
                  <a:lnTo>
                    <a:pt x="1384" y="1508"/>
                  </a:lnTo>
                  <a:lnTo>
                    <a:pt x="1396" y="1496"/>
                  </a:lnTo>
                  <a:lnTo>
                    <a:pt x="1408" y="1490"/>
                  </a:lnTo>
                  <a:lnTo>
                    <a:pt x="1490" y="1414"/>
                  </a:lnTo>
                  <a:lnTo>
                    <a:pt x="1514" y="1402"/>
                  </a:lnTo>
                  <a:lnTo>
                    <a:pt x="1538" y="1384"/>
                  </a:lnTo>
                  <a:lnTo>
                    <a:pt x="1591" y="1367"/>
                  </a:lnTo>
                  <a:lnTo>
                    <a:pt x="1650" y="1337"/>
                  </a:lnTo>
                  <a:lnTo>
                    <a:pt x="1697" y="1331"/>
                  </a:lnTo>
                  <a:lnTo>
                    <a:pt x="1703" y="1331"/>
                  </a:lnTo>
                  <a:lnTo>
                    <a:pt x="1703" y="1320"/>
                  </a:lnTo>
                  <a:lnTo>
                    <a:pt x="1703" y="1267"/>
                  </a:lnTo>
                  <a:lnTo>
                    <a:pt x="1708" y="1243"/>
                  </a:lnTo>
                  <a:lnTo>
                    <a:pt x="1726" y="1225"/>
                  </a:lnTo>
                  <a:lnTo>
                    <a:pt x="1762" y="1184"/>
                  </a:lnTo>
                  <a:lnTo>
                    <a:pt x="1767" y="1172"/>
                  </a:lnTo>
                  <a:lnTo>
                    <a:pt x="1791" y="1190"/>
                  </a:lnTo>
                  <a:lnTo>
                    <a:pt x="1809" y="1190"/>
                  </a:lnTo>
                  <a:lnTo>
                    <a:pt x="1809" y="1184"/>
                  </a:lnTo>
                  <a:lnTo>
                    <a:pt x="1803" y="1161"/>
                  </a:lnTo>
                  <a:lnTo>
                    <a:pt x="1803" y="1155"/>
                  </a:lnTo>
                  <a:lnTo>
                    <a:pt x="1779" y="1149"/>
                  </a:lnTo>
                  <a:lnTo>
                    <a:pt x="1773" y="1143"/>
                  </a:lnTo>
                  <a:lnTo>
                    <a:pt x="1773" y="1131"/>
                  </a:lnTo>
                  <a:lnTo>
                    <a:pt x="1785" y="1107"/>
                  </a:lnTo>
                  <a:lnTo>
                    <a:pt x="1838" y="1013"/>
                  </a:lnTo>
                  <a:lnTo>
                    <a:pt x="1980" y="854"/>
                  </a:lnTo>
                  <a:lnTo>
                    <a:pt x="2038" y="754"/>
                  </a:lnTo>
                  <a:lnTo>
                    <a:pt x="2062" y="725"/>
                  </a:lnTo>
                  <a:lnTo>
                    <a:pt x="2091" y="695"/>
                  </a:lnTo>
                  <a:lnTo>
                    <a:pt x="2109" y="683"/>
                  </a:lnTo>
                  <a:lnTo>
                    <a:pt x="2109" y="677"/>
                  </a:lnTo>
                  <a:lnTo>
                    <a:pt x="2109" y="654"/>
                  </a:lnTo>
                  <a:lnTo>
                    <a:pt x="2121" y="642"/>
                  </a:lnTo>
                  <a:lnTo>
                    <a:pt x="2133" y="636"/>
                  </a:lnTo>
                  <a:lnTo>
                    <a:pt x="2139" y="624"/>
                  </a:lnTo>
                  <a:lnTo>
                    <a:pt x="2150" y="601"/>
                  </a:lnTo>
                  <a:lnTo>
                    <a:pt x="2150" y="589"/>
                  </a:lnTo>
                  <a:lnTo>
                    <a:pt x="2150" y="583"/>
                  </a:lnTo>
                  <a:lnTo>
                    <a:pt x="2139" y="571"/>
                  </a:lnTo>
                  <a:lnTo>
                    <a:pt x="2150" y="571"/>
                  </a:lnTo>
                  <a:lnTo>
                    <a:pt x="2156" y="57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1" name="フリーフォーム 10"/>
            <p:cNvSpPr>
              <a:spLocks/>
            </p:cNvSpPr>
            <p:nvPr/>
          </p:nvSpPr>
          <p:spPr bwMode="auto">
            <a:xfrm>
              <a:off x="8207375" y="567848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grpSp>
          <p:nvGrpSpPr>
            <p:cNvPr id="170" name="グループ化 169"/>
            <p:cNvGrpSpPr/>
            <p:nvPr/>
          </p:nvGrpSpPr>
          <p:grpSpPr bwMode="auto">
            <a:xfrm>
              <a:off x="792163" y="615141"/>
              <a:ext cx="7929570" cy="5540686"/>
              <a:chOff x="288" y="432"/>
              <a:chExt cx="5268" cy="3456"/>
            </a:xfrm>
            <a:grpFill/>
          </p:grpSpPr>
          <p:sp>
            <p:nvSpPr>
              <p:cNvPr id="13" name="フリーフォーム 12"/>
              <p:cNvSpPr>
                <a:spLocks/>
              </p:cNvSpPr>
              <p:nvPr/>
            </p:nvSpPr>
            <p:spPr bwMode="auto">
              <a:xfrm>
                <a:off x="288" y="1054"/>
                <a:ext cx="64" cy="64"/>
              </a:xfrm>
              <a:custGeom>
                <a:avLst/>
                <a:gdLst/>
                <a:ahLst/>
                <a:cxnLst>
                  <a:cxn ang="0">
                    <a:pos x="59" y="59"/>
                  </a:cxn>
                  <a:cxn ang="0">
                    <a:pos x="64" y="35"/>
                  </a:cxn>
                  <a:cxn ang="0">
                    <a:pos x="59" y="23"/>
                  </a:cxn>
                  <a:cxn ang="0">
                    <a:pos x="53" y="6"/>
                  </a:cxn>
                  <a:cxn ang="0">
                    <a:pos x="35" y="0"/>
                  </a:cxn>
                  <a:cxn ang="0">
                    <a:pos x="23" y="0"/>
                  </a:cxn>
                  <a:cxn ang="0">
                    <a:pos x="6" y="6"/>
                  </a:cxn>
                  <a:cxn ang="0">
                    <a:pos x="0" y="12"/>
                  </a:cxn>
                  <a:cxn ang="0">
                    <a:pos x="0" y="35"/>
                  </a:cxn>
                  <a:cxn ang="0">
                    <a:pos x="6" y="47"/>
                  </a:cxn>
                  <a:cxn ang="0">
                    <a:pos x="17" y="59"/>
                  </a:cxn>
                  <a:cxn ang="0">
                    <a:pos x="47" y="64"/>
                  </a:cxn>
                  <a:cxn ang="0">
                    <a:pos x="53" y="59"/>
                  </a:cxn>
                  <a:cxn ang="0">
                    <a:pos x="59" y="59"/>
                  </a:cxn>
                </a:cxnLst>
                <a:rect l="0" t="0" r="0" b="0"/>
                <a:pathLst>
                  <a:path w="64" h="64">
                    <a:moveTo>
                      <a:pt x="59" y="59"/>
                    </a:moveTo>
                    <a:lnTo>
                      <a:pt x="64" y="35"/>
                    </a:lnTo>
                    <a:lnTo>
                      <a:pt x="59" y="23"/>
                    </a:lnTo>
                    <a:lnTo>
                      <a:pt x="53" y="6"/>
                    </a:lnTo>
                    <a:lnTo>
                      <a:pt x="35" y="0"/>
                    </a:lnTo>
                    <a:lnTo>
                      <a:pt x="23" y="0"/>
                    </a:lnTo>
                    <a:lnTo>
                      <a:pt x="6" y="6"/>
                    </a:lnTo>
                    <a:lnTo>
                      <a:pt x="0" y="12"/>
                    </a:lnTo>
                    <a:lnTo>
                      <a:pt x="0" y="35"/>
                    </a:lnTo>
                    <a:lnTo>
                      <a:pt x="6" y="47"/>
                    </a:lnTo>
                    <a:lnTo>
                      <a:pt x="17" y="59"/>
                    </a:lnTo>
                    <a:lnTo>
                      <a:pt x="47" y="64"/>
                    </a:lnTo>
                    <a:lnTo>
                      <a:pt x="53" y="59"/>
                    </a:lnTo>
                    <a:lnTo>
                      <a:pt x="59"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 name="フリーフォーム 13"/>
              <p:cNvSpPr>
                <a:spLocks/>
              </p:cNvSpPr>
              <p:nvPr/>
            </p:nvSpPr>
            <p:spPr bwMode="auto">
              <a:xfrm>
                <a:off x="364" y="901"/>
                <a:ext cx="100" cy="135"/>
              </a:xfrm>
              <a:custGeom>
                <a:avLst/>
                <a:gdLst/>
                <a:ahLst/>
                <a:cxnLst>
                  <a:cxn ang="0">
                    <a:pos x="35" y="135"/>
                  </a:cxn>
                  <a:cxn ang="0">
                    <a:pos x="53" y="129"/>
                  </a:cxn>
                  <a:cxn ang="0">
                    <a:pos x="53" y="118"/>
                  </a:cxn>
                  <a:cxn ang="0">
                    <a:pos x="53" y="112"/>
                  </a:cxn>
                  <a:cxn ang="0">
                    <a:pos x="47" y="88"/>
                  </a:cxn>
                  <a:cxn ang="0">
                    <a:pos x="53" y="82"/>
                  </a:cxn>
                  <a:cxn ang="0">
                    <a:pos x="76" y="71"/>
                  </a:cxn>
                  <a:cxn ang="0">
                    <a:pos x="94" y="59"/>
                  </a:cxn>
                  <a:cxn ang="0">
                    <a:pos x="100" y="41"/>
                  </a:cxn>
                  <a:cxn ang="0">
                    <a:pos x="94" y="18"/>
                  </a:cxn>
                  <a:cxn ang="0">
                    <a:pos x="76" y="6"/>
                  </a:cxn>
                  <a:cxn ang="0">
                    <a:pos x="65" y="0"/>
                  </a:cxn>
                  <a:cxn ang="0">
                    <a:pos x="41" y="0"/>
                  </a:cxn>
                  <a:cxn ang="0">
                    <a:pos x="35" y="6"/>
                  </a:cxn>
                  <a:cxn ang="0">
                    <a:pos x="24" y="30"/>
                  </a:cxn>
                  <a:cxn ang="0">
                    <a:pos x="35" y="53"/>
                  </a:cxn>
                  <a:cxn ang="0">
                    <a:pos x="41" y="65"/>
                  </a:cxn>
                  <a:cxn ang="0">
                    <a:pos x="24" y="82"/>
                  </a:cxn>
                  <a:cxn ang="0">
                    <a:pos x="12" y="88"/>
                  </a:cxn>
                  <a:cxn ang="0">
                    <a:pos x="6" y="88"/>
                  </a:cxn>
                  <a:cxn ang="0">
                    <a:pos x="0" y="100"/>
                  </a:cxn>
                  <a:cxn ang="0">
                    <a:pos x="0" y="112"/>
                  </a:cxn>
                  <a:cxn ang="0">
                    <a:pos x="6" y="124"/>
                  </a:cxn>
                  <a:cxn ang="0">
                    <a:pos x="18" y="135"/>
                  </a:cxn>
                  <a:cxn ang="0">
                    <a:pos x="24" y="135"/>
                  </a:cxn>
                  <a:cxn ang="0">
                    <a:pos x="35" y="135"/>
                  </a:cxn>
                </a:cxnLst>
                <a:rect l="0" t="0" r="0" b="0"/>
                <a:pathLst>
                  <a:path w="100" h="135">
                    <a:moveTo>
                      <a:pt x="35" y="135"/>
                    </a:moveTo>
                    <a:lnTo>
                      <a:pt x="53" y="129"/>
                    </a:lnTo>
                    <a:lnTo>
                      <a:pt x="53" y="118"/>
                    </a:lnTo>
                    <a:lnTo>
                      <a:pt x="53" y="112"/>
                    </a:lnTo>
                    <a:lnTo>
                      <a:pt x="47" y="88"/>
                    </a:lnTo>
                    <a:lnTo>
                      <a:pt x="53" y="82"/>
                    </a:lnTo>
                    <a:lnTo>
                      <a:pt x="76" y="71"/>
                    </a:lnTo>
                    <a:lnTo>
                      <a:pt x="94" y="59"/>
                    </a:lnTo>
                    <a:lnTo>
                      <a:pt x="100" y="41"/>
                    </a:lnTo>
                    <a:lnTo>
                      <a:pt x="94" y="18"/>
                    </a:lnTo>
                    <a:lnTo>
                      <a:pt x="76" y="6"/>
                    </a:lnTo>
                    <a:lnTo>
                      <a:pt x="65" y="0"/>
                    </a:lnTo>
                    <a:lnTo>
                      <a:pt x="41" y="0"/>
                    </a:lnTo>
                    <a:lnTo>
                      <a:pt x="35" y="6"/>
                    </a:lnTo>
                    <a:lnTo>
                      <a:pt x="24" y="30"/>
                    </a:lnTo>
                    <a:lnTo>
                      <a:pt x="35" y="53"/>
                    </a:lnTo>
                    <a:lnTo>
                      <a:pt x="41" y="65"/>
                    </a:lnTo>
                    <a:lnTo>
                      <a:pt x="24" y="82"/>
                    </a:lnTo>
                    <a:lnTo>
                      <a:pt x="12" y="88"/>
                    </a:lnTo>
                    <a:lnTo>
                      <a:pt x="6" y="88"/>
                    </a:lnTo>
                    <a:lnTo>
                      <a:pt x="0" y="100"/>
                    </a:lnTo>
                    <a:lnTo>
                      <a:pt x="0" y="112"/>
                    </a:lnTo>
                    <a:lnTo>
                      <a:pt x="6" y="124"/>
                    </a:lnTo>
                    <a:lnTo>
                      <a:pt x="18" y="135"/>
                    </a:lnTo>
                    <a:lnTo>
                      <a:pt x="24" y="135"/>
                    </a:lnTo>
                    <a:lnTo>
                      <a:pt x="35" y="1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 name="フリーフォーム 14"/>
              <p:cNvSpPr>
                <a:spLocks/>
              </p:cNvSpPr>
              <p:nvPr/>
            </p:nvSpPr>
            <p:spPr bwMode="auto">
              <a:xfrm>
                <a:off x="405" y="1095"/>
                <a:ext cx="24" cy="23"/>
              </a:xfrm>
              <a:custGeom>
                <a:avLst/>
                <a:gdLst/>
                <a:ahLst/>
                <a:cxnLst>
                  <a:cxn ang="0">
                    <a:pos x="12" y="23"/>
                  </a:cxn>
                  <a:cxn ang="0">
                    <a:pos x="24" y="18"/>
                  </a:cxn>
                  <a:cxn ang="0">
                    <a:pos x="12" y="6"/>
                  </a:cxn>
                  <a:cxn ang="0">
                    <a:pos x="6" y="0"/>
                  </a:cxn>
                  <a:cxn ang="0">
                    <a:pos x="0" y="0"/>
                  </a:cxn>
                  <a:cxn ang="0">
                    <a:pos x="0" y="6"/>
                  </a:cxn>
                  <a:cxn ang="0">
                    <a:pos x="0" y="18"/>
                  </a:cxn>
                  <a:cxn ang="0">
                    <a:pos x="6" y="23"/>
                  </a:cxn>
                  <a:cxn ang="0">
                    <a:pos x="6" y="23"/>
                  </a:cxn>
                  <a:cxn ang="0">
                    <a:pos x="12" y="23"/>
                  </a:cxn>
                </a:cxnLst>
                <a:rect l="0" t="0" r="0" b="0"/>
                <a:pathLst>
                  <a:path w="24" h="23">
                    <a:moveTo>
                      <a:pt x="12" y="23"/>
                    </a:moveTo>
                    <a:lnTo>
                      <a:pt x="24" y="18"/>
                    </a:lnTo>
                    <a:lnTo>
                      <a:pt x="12" y="6"/>
                    </a:lnTo>
                    <a:lnTo>
                      <a:pt x="6" y="0"/>
                    </a:lnTo>
                    <a:lnTo>
                      <a:pt x="0" y="0"/>
                    </a:lnTo>
                    <a:lnTo>
                      <a:pt x="0" y="6"/>
                    </a:lnTo>
                    <a:lnTo>
                      <a:pt x="0" y="18"/>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 name="フリーフォーム 15"/>
              <p:cNvSpPr>
                <a:spLocks/>
              </p:cNvSpPr>
              <p:nvPr/>
            </p:nvSpPr>
            <p:spPr bwMode="auto">
              <a:xfrm>
                <a:off x="481" y="848"/>
                <a:ext cx="53" cy="53"/>
              </a:xfrm>
              <a:custGeom>
                <a:avLst/>
                <a:gdLst/>
                <a:ahLst/>
                <a:cxnLst>
                  <a:cxn ang="0">
                    <a:pos x="42" y="47"/>
                  </a:cxn>
                  <a:cxn ang="0">
                    <a:pos x="53" y="42"/>
                  </a:cxn>
                  <a:cxn ang="0">
                    <a:pos x="53" y="24"/>
                  </a:cxn>
                  <a:cxn ang="0">
                    <a:pos x="47" y="12"/>
                  </a:cxn>
                  <a:cxn ang="0">
                    <a:pos x="42" y="0"/>
                  </a:cxn>
                  <a:cxn ang="0">
                    <a:pos x="24" y="0"/>
                  </a:cxn>
                  <a:cxn ang="0">
                    <a:pos x="12" y="12"/>
                  </a:cxn>
                  <a:cxn ang="0">
                    <a:pos x="0" y="18"/>
                  </a:cxn>
                  <a:cxn ang="0">
                    <a:pos x="12" y="30"/>
                  </a:cxn>
                  <a:cxn ang="0">
                    <a:pos x="24" y="53"/>
                  </a:cxn>
                  <a:cxn ang="0">
                    <a:pos x="30" y="53"/>
                  </a:cxn>
                  <a:cxn ang="0">
                    <a:pos x="30" y="47"/>
                  </a:cxn>
                  <a:cxn ang="0">
                    <a:pos x="42" y="47"/>
                  </a:cxn>
                </a:cxnLst>
                <a:rect l="0" t="0" r="0" b="0"/>
                <a:pathLst>
                  <a:path w="53" h="53">
                    <a:moveTo>
                      <a:pt x="42" y="47"/>
                    </a:moveTo>
                    <a:lnTo>
                      <a:pt x="53" y="42"/>
                    </a:lnTo>
                    <a:lnTo>
                      <a:pt x="53" y="24"/>
                    </a:lnTo>
                    <a:lnTo>
                      <a:pt x="47" y="12"/>
                    </a:lnTo>
                    <a:lnTo>
                      <a:pt x="42" y="0"/>
                    </a:lnTo>
                    <a:lnTo>
                      <a:pt x="24" y="0"/>
                    </a:lnTo>
                    <a:lnTo>
                      <a:pt x="12" y="12"/>
                    </a:lnTo>
                    <a:lnTo>
                      <a:pt x="0" y="18"/>
                    </a:lnTo>
                    <a:lnTo>
                      <a:pt x="12" y="30"/>
                    </a:lnTo>
                    <a:lnTo>
                      <a:pt x="24" y="53"/>
                    </a:lnTo>
                    <a:lnTo>
                      <a:pt x="30" y="53"/>
                    </a:lnTo>
                    <a:lnTo>
                      <a:pt x="30" y="47"/>
                    </a:lnTo>
                    <a:lnTo>
                      <a:pt x="42"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7" name="フリーフォーム 16"/>
              <p:cNvSpPr>
                <a:spLocks/>
              </p:cNvSpPr>
              <p:nvPr/>
            </p:nvSpPr>
            <p:spPr bwMode="auto">
              <a:xfrm>
                <a:off x="435" y="749"/>
                <a:ext cx="29" cy="35"/>
              </a:xfrm>
              <a:custGeom>
                <a:avLst/>
                <a:gdLst/>
                <a:ahLst/>
                <a:cxnLst>
                  <a:cxn ang="0">
                    <a:pos x="23" y="29"/>
                  </a:cxn>
                  <a:cxn ang="0">
                    <a:pos x="29" y="23"/>
                  </a:cxn>
                  <a:cxn ang="0">
                    <a:pos x="23" y="11"/>
                  </a:cxn>
                  <a:cxn ang="0">
                    <a:pos x="5" y="0"/>
                  </a:cxn>
                  <a:cxn ang="0">
                    <a:pos x="0" y="17"/>
                  </a:cxn>
                  <a:cxn ang="0">
                    <a:pos x="5" y="29"/>
                  </a:cxn>
                  <a:cxn ang="0">
                    <a:pos x="11" y="35"/>
                  </a:cxn>
                  <a:cxn ang="0">
                    <a:pos x="11" y="29"/>
                  </a:cxn>
                  <a:cxn ang="0">
                    <a:pos x="23" y="29"/>
                  </a:cxn>
                </a:cxnLst>
                <a:rect l="0" t="0" r="0" b="0"/>
                <a:pathLst>
                  <a:path w="29" h="35">
                    <a:moveTo>
                      <a:pt x="23" y="29"/>
                    </a:moveTo>
                    <a:lnTo>
                      <a:pt x="29" y="23"/>
                    </a:lnTo>
                    <a:lnTo>
                      <a:pt x="23" y="11"/>
                    </a:lnTo>
                    <a:lnTo>
                      <a:pt x="5" y="0"/>
                    </a:lnTo>
                    <a:lnTo>
                      <a:pt x="0" y="17"/>
                    </a:lnTo>
                    <a:lnTo>
                      <a:pt x="5" y="29"/>
                    </a:lnTo>
                    <a:lnTo>
                      <a:pt x="11" y="35"/>
                    </a:lnTo>
                    <a:lnTo>
                      <a:pt x="11" y="29"/>
                    </a:lnTo>
                    <a:lnTo>
                      <a:pt x="23"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8" name="フリーフォーム 17"/>
              <p:cNvSpPr>
                <a:spLocks/>
              </p:cNvSpPr>
              <p:nvPr/>
            </p:nvSpPr>
            <p:spPr bwMode="auto">
              <a:xfrm>
                <a:off x="476" y="620"/>
                <a:ext cx="52" cy="23"/>
              </a:xfrm>
              <a:custGeom>
                <a:avLst/>
                <a:gdLst/>
                <a:ahLst/>
                <a:cxnLst>
                  <a:cxn ang="0">
                    <a:pos x="5" y="23"/>
                  </a:cxn>
                  <a:cxn ang="0">
                    <a:pos x="35" y="17"/>
                  </a:cxn>
                  <a:cxn ang="0">
                    <a:pos x="52" y="0"/>
                  </a:cxn>
                  <a:cxn ang="0">
                    <a:pos x="23" y="6"/>
                  </a:cxn>
                  <a:cxn ang="0">
                    <a:pos x="5" y="17"/>
                  </a:cxn>
                  <a:cxn ang="0">
                    <a:pos x="0" y="23"/>
                  </a:cxn>
                  <a:cxn ang="0">
                    <a:pos x="0" y="23"/>
                  </a:cxn>
                  <a:cxn ang="0">
                    <a:pos x="5" y="23"/>
                  </a:cxn>
                </a:cxnLst>
                <a:rect l="0" t="0" r="0" b="0"/>
                <a:pathLst>
                  <a:path w="52" h="23">
                    <a:moveTo>
                      <a:pt x="5" y="23"/>
                    </a:moveTo>
                    <a:lnTo>
                      <a:pt x="35" y="17"/>
                    </a:lnTo>
                    <a:lnTo>
                      <a:pt x="52" y="0"/>
                    </a:lnTo>
                    <a:lnTo>
                      <a:pt x="23" y="6"/>
                    </a:lnTo>
                    <a:lnTo>
                      <a:pt x="5" y="17"/>
                    </a:lnTo>
                    <a:lnTo>
                      <a:pt x="0" y="23"/>
                    </a:lnTo>
                    <a:lnTo>
                      <a:pt x="0" y="23"/>
                    </a:lnTo>
                    <a:lnTo>
                      <a:pt x="5"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9" name="フリーフォーム 18"/>
              <p:cNvSpPr>
                <a:spLocks/>
              </p:cNvSpPr>
              <p:nvPr/>
            </p:nvSpPr>
            <p:spPr bwMode="auto">
              <a:xfrm>
                <a:off x="1279" y="637"/>
                <a:ext cx="77" cy="71"/>
              </a:xfrm>
              <a:custGeom>
                <a:avLst/>
                <a:gdLst/>
                <a:ahLst/>
                <a:cxnLst>
                  <a:cxn ang="0">
                    <a:pos x="65" y="65"/>
                  </a:cxn>
                  <a:cxn ang="0">
                    <a:pos x="71" y="53"/>
                  </a:cxn>
                  <a:cxn ang="0">
                    <a:pos x="77" y="41"/>
                  </a:cxn>
                  <a:cxn ang="0">
                    <a:pos x="71" y="12"/>
                  </a:cxn>
                  <a:cxn ang="0">
                    <a:pos x="59" y="0"/>
                  </a:cxn>
                  <a:cxn ang="0">
                    <a:pos x="30" y="0"/>
                  </a:cxn>
                  <a:cxn ang="0">
                    <a:pos x="6" y="12"/>
                  </a:cxn>
                  <a:cxn ang="0">
                    <a:pos x="0" y="18"/>
                  </a:cxn>
                  <a:cxn ang="0">
                    <a:pos x="6" y="35"/>
                  </a:cxn>
                  <a:cxn ang="0">
                    <a:pos x="18" y="53"/>
                  </a:cxn>
                  <a:cxn ang="0">
                    <a:pos x="30" y="65"/>
                  </a:cxn>
                  <a:cxn ang="0">
                    <a:pos x="41" y="71"/>
                  </a:cxn>
                  <a:cxn ang="0">
                    <a:pos x="59" y="65"/>
                  </a:cxn>
                  <a:cxn ang="0">
                    <a:pos x="65" y="65"/>
                  </a:cxn>
                </a:cxnLst>
                <a:rect l="0" t="0" r="0" b="0"/>
                <a:pathLst>
                  <a:path w="77" h="71">
                    <a:moveTo>
                      <a:pt x="65" y="65"/>
                    </a:moveTo>
                    <a:lnTo>
                      <a:pt x="71" y="53"/>
                    </a:lnTo>
                    <a:lnTo>
                      <a:pt x="77" y="41"/>
                    </a:lnTo>
                    <a:lnTo>
                      <a:pt x="71" y="12"/>
                    </a:lnTo>
                    <a:lnTo>
                      <a:pt x="59" y="0"/>
                    </a:lnTo>
                    <a:lnTo>
                      <a:pt x="30" y="0"/>
                    </a:lnTo>
                    <a:lnTo>
                      <a:pt x="6" y="12"/>
                    </a:lnTo>
                    <a:lnTo>
                      <a:pt x="0" y="18"/>
                    </a:lnTo>
                    <a:lnTo>
                      <a:pt x="6" y="35"/>
                    </a:lnTo>
                    <a:lnTo>
                      <a:pt x="18" y="53"/>
                    </a:lnTo>
                    <a:lnTo>
                      <a:pt x="30" y="65"/>
                    </a:lnTo>
                    <a:lnTo>
                      <a:pt x="41" y="71"/>
                    </a:lnTo>
                    <a:lnTo>
                      <a:pt x="59" y="65"/>
                    </a:lnTo>
                    <a:lnTo>
                      <a:pt x="65"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0" name="フリーフォーム 19"/>
              <p:cNvSpPr>
                <a:spLocks/>
              </p:cNvSpPr>
              <p:nvPr/>
            </p:nvSpPr>
            <p:spPr bwMode="auto">
              <a:xfrm>
                <a:off x="1561" y="995"/>
                <a:ext cx="94" cy="123"/>
              </a:xfrm>
              <a:custGeom>
                <a:avLst/>
                <a:gdLst/>
                <a:ahLst/>
                <a:cxnLst>
                  <a:cxn ang="0">
                    <a:pos x="64" y="118"/>
                  </a:cxn>
                  <a:cxn ang="0">
                    <a:pos x="82" y="88"/>
                  </a:cxn>
                  <a:cxn ang="0">
                    <a:pos x="94" y="71"/>
                  </a:cxn>
                  <a:cxn ang="0">
                    <a:pos x="82" y="53"/>
                  </a:cxn>
                  <a:cxn ang="0">
                    <a:pos x="76" y="35"/>
                  </a:cxn>
                  <a:cxn ang="0">
                    <a:pos x="64" y="24"/>
                  </a:cxn>
                  <a:cxn ang="0">
                    <a:pos x="41" y="0"/>
                  </a:cxn>
                  <a:cxn ang="0">
                    <a:pos x="35" y="0"/>
                  </a:cxn>
                  <a:cxn ang="0">
                    <a:pos x="29" y="0"/>
                  </a:cxn>
                  <a:cxn ang="0">
                    <a:pos x="6" y="24"/>
                  </a:cxn>
                  <a:cxn ang="0">
                    <a:pos x="0" y="41"/>
                  </a:cxn>
                  <a:cxn ang="0">
                    <a:pos x="6" y="65"/>
                  </a:cxn>
                  <a:cxn ang="0">
                    <a:pos x="12" y="100"/>
                  </a:cxn>
                  <a:cxn ang="0">
                    <a:pos x="35" y="123"/>
                  </a:cxn>
                  <a:cxn ang="0">
                    <a:pos x="47" y="123"/>
                  </a:cxn>
                  <a:cxn ang="0">
                    <a:pos x="53" y="118"/>
                  </a:cxn>
                  <a:cxn ang="0">
                    <a:pos x="64" y="118"/>
                  </a:cxn>
                </a:cxnLst>
                <a:rect l="0" t="0" r="0" b="0"/>
                <a:pathLst>
                  <a:path w="94" h="123">
                    <a:moveTo>
                      <a:pt x="64" y="118"/>
                    </a:moveTo>
                    <a:lnTo>
                      <a:pt x="82" y="88"/>
                    </a:lnTo>
                    <a:lnTo>
                      <a:pt x="94" y="71"/>
                    </a:lnTo>
                    <a:lnTo>
                      <a:pt x="82" y="53"/>
                    </a:lnTo>
                    <a:lnTo>
                      <a:pt x="76" y="35"/>
                    </a:lnTo>
                    <a:lnTo>
                      <a:pt x="64" y="24"/>
                    </a:lnTo>
                    <a:lnTo>
                      <a:pt x="41" y="0"/>
                    </a:lnTo>
                    <a:lnTo>
                      <a:pt x="35" y="0"/>
                    </a:lnTo>
                    <a:lnTo>
                      <a:pt x="29" y="0"/>
                    </a:lnTo>
                    <a:lnTo>
                      <a:pt x="6" y="24"/>
                    </a:lnTo>
                    <a:lnTo>
                      <a:pt x="0" y="41"/>
                    </a:lnTo>
                    <a:lnTo>
                      <a:pt x="6" y="65"/>
                    </a:lnTo>
                    <a:lnTo>
                      <a:pt x="12" y="100"/>
                    </a:lnTo>
                    <a:lnTo>
                      <a:pt x="35" y="123"/>
                    </a:lnTo>
                    <a:lnTo>
                      <a:pt x="47" y="123"/>
                    </a:lnTo>
                    <a:lnTo>
                      <a:pt x="53" y="118"/>
                    </a:lnTo>
                    <a:lnTo>
                      <a:pt x="64" y="1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1" name="フリーフォーム 20"/>
              <p:cNvSpPr>
                <a:spLocks/>
              </p:cNvSpPr>
              <p:nvPr/>
            </p:nvSpPr>
            <p:spPr bwMode="auto">
              <a:xfrm>
                <a:off x="1338" y="555"/>
                <a:ext cx="23" cy="41"/>
              </a:xfrm>
              <a:custGeom>
                <a:avLst/>
                <a:gdLst/>
                <a:ahLst/>
                <a:cxnLst>
                  <a:cxn ang="0">
                    <a:pos x="6" y="41"/>
                  </a:cxn>
                  <a:cxn ang="0">
                    <a:pos x="18" y="24"/>
                  </a:cxn>
                  <a:cxn ang="0">
                    <a:pos x="23" y="6"/>
                  </a:cxn>
                  <a:cxn ang="0">
                    <a:pos x="18" y="0"/>
                  </a:cxn>
                  <a:cxn ang="0">
                    <a:pos x="12" y="6"/>
                  </a:cxn>
                  <a:cxn ang="0">
                    <a:pos x="0" y="29"/>
                  </a:cxn>
                  <a:cxn ang="0">
                    <a:pos x="0" y="41"/>
                  </a:cxn>
                  <a:cxn ang="0">
                    <a:pos x="0" y="41"/>
                  </a:cxn>
                  <a:cxn ang="0">
                    <a:pos x="6" y="41"/>
                  </a:cxn>
                </a:cxnLst>
                <a:rect l="0" t="0" r="0" b="0"/>
                <a:pathLst>
                  <a:path w="23" h="41">
                    <a:moveTo>
                      <a:pt x="6" y="41"/>
                    </a:moveTo>
                    <a:lnTo>
                      <a:pt x="18" y="24"/>
                    </a:lnTo>
                    <a:lnTo>
                      <a:pt x="23" y="6"/>
                    </a:lnTo>
                    <a:lnTo>
                      <a:pt x="18" y="0"/>
                    </a:lnTo>
                    <a:lnTo>
                      <a:pt x="12" y="6"/>
                    </a:lnTo>
                    <a:lnTo>
                      <a:pt x="0" y="29"/>
                    </a:lnTo>
                    <a:lnTo>
                      <a:pt x="0" y="41"/>
                    </a:lnTo>
                    <a:lnTo>
                      <a:pt x="0" y="41"/>
                    </a:lnTo>
                    <a:lnTo>
                      <a:pt x="6"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2" name="フリーフォーム 21"/>
              <p:cNvSpPr>
                <a:spLocks/>
              </p:cNvSpPr>
              <p:nvPr/>
            </p:nvSpPr>
            <p:spPr bwMode="auto">
              <a:xfrm>
                <a:off x="1414" y="584"/>
                <a:ext cx="12" cy="6"/>
              </a:xfrm>
              <a:custGeom>
                <a:avLst/>
                <a:gdLst/>
                <a:ahLst/>
                <a:cxnLst>
                  <a:cxn ang="0">
                    <a:pos x="6" y="6"/>
                  </a:cxn>
                  <a:cxn ang="0">
                    <a:pos x="12" y="0"/>
                  </a:cxn>
                  <a:cxn ang="0">
                    <a:pos x="0" y="6"/>
                  </a:cxn>
                  <a:cxn ang="0">
                    <a:pos x="0" y="6"/>
                  </a:cxn>
                  <a:cxn ang="0">
                    <a:pos x="6" y="6"/>
                  </a:cxn>
                </a:cxnLst>
                <a:rect l="0" t="0" r="0" b="0"/>
                <a:pathLst>
                  <a:path w="12" h="6">
                    <a:moveTo>
                      <a:pt x="6" y="6"/>
                    </a:moveTo>
                    <a:lnTo>
                      <a:pt x="12" y="0"/>
                    </a:lnTo>
                    <a:lnTo>
                      <a:pt x="0" y="6"/>
                    </a:lnTo>
                    <a:lnTo>
                      <a:pt x="0" y="6"/>
                    </a:lnTo>
                    <a:lnTo>
                      <a:pt x="6" y="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3" name="フリーフォーム 22"/>
              <p:cNvSpPr>
                <a:spLocks/>
              </p:cNvSpPr>
              <p:nvPr/>
            </p:nvSpPr>
            <p:spPr bwMode="auto">
              <a:xfrm>
                <a:off x="1373" y="690"/>
                <a:ext cx="12" cy="18"/>
              </a:xfrm>
              <a:custGeom>
                <a:avLst/>
                <a:gdLst/>
                <a:ahLst/>
                <a:cxnLst>
                  <a:cxn ang="0">
                    <a:pos x="6" y="18"/>
                  </a:cxn>
                  <a:cxn ang="0">
                    <a:pos x="12" y="12"/>
                  </a:cxn>
                  <a:cxn ang="0">
                    <a:pos x="12" y="0"/>
                  </a:cxn>
                  <a:cxn ang="0">
                    <a:pos x="6" y="0"/>
                  </a:cxn>
                  <a:cxn ang="0">
                    <a:pos x="0" y="12"/>
                  </a:cxn>
                  <a:cxn ang="0">
                    <a:pos x="0" y="18"/>
                  </a:cxn>
                  <a:cxn ang="0">
                    <a:pos x="6" y="18"/>
                  </a:cxn>
                </a:cxnLst>
                <a:rect l="0" t="0" r="0" b="0"/>
                <a:pathLst>
                  <a:path w="12" h="18">
                    <a:moveTo>
                      <a:pt x="6" y="18"/>
                    </a:moveTo>
                    <a:lnTo>
                      <a:pt x="12" y="12"/>
                    </a:lnTo>
                    <a:lnTo>
                      <a:pt x="12" y="0"/>
                    </a:lnTo>
                    <a:lnTo>
                      <a:pt x="6" y="0"/>
                    </a:lnTo>
                    <a:lnTo>
                      <a:pt x="0" y="12"/>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4" name="フリーフォーム 23"/>
              <p:cNvSpPr>
                <a:spLocks/>
              </p:cNvSpPr>
              <p:nvPr/>
            </p:nvSpPr>
            <p:spPr bwMode="auto">
              <a:xfrm>
                <a:off x="1766" y="960"/>
                <a:ext cx="59" cy="70"/>
              </a:xfrm>
              <a:custGeom>
                <a:avLst/>
                <a:gdLst/>
                <a:ahLst/>
                <a:cxnLst>
                  <a:cxn ang="0">
                    <a:pos x="30" y="70"/>
                  </a:cxn>
                  <a:cxn ang="0">
                    <a:pos x="47" y="65"/>
                  </a:cxn>
                  <a:cxn ang="0">
                    <a:pos x="53" y="59"/>
                  </a:cxn>
                  <a:cxn ang="0">
                    <a:pos x="59" y="41"/>
                  </a:cxn>
                  <a:cxn ang="0">
                    <a:pos x="53" y="23"/>
                  </a:cxn>
                  <a:cxn ang="0">
                    <a:pos x="35" y="6"/>
                  </a:cxn>
                  <a:cxn ang="0">
                    <a:pos x="30" y="0"/>
                  </a:cxn>
                  <a:cxn ang="0">
                    <a:pos x="18" y="6"/>
                  </a:cxn>
                  <a:cxn ang="0">
                    <a:pos x="0" y="29"/>
                  </a:cxn>
                  <a:cxn ang="0">
                    <a:pos x="0" y="53"/>
                  </a:cxn>
                  <a:cxn ang="0">
                    <a:pos x="18" y="70"/>
                  </a:cxn>
                  <a:cxn ang="0">
                    <a:pos x="24" y="70"/>
                  </a:cxn>
                  <a:cxn ang="0">
                    <a:pos x="30" y="70"/>
                  </a:cxn>
                </a:cxnLst>
                <a:rect l="0" t="0" r="0" b="0"/>
                <a:pathLst>
                  <a:path w="59" h="70">
                    <a:moveTo>
                      <a:pt x="30" y="70"/>
                    </a:moveTo>
                    <a:lnTo>
                      <a:pt x="47" y="65"/>
                    </a:lnTo>
                    <a:lnTo>
                      <a:pt x="53" y="59"/>
                    </a:lnTo>
                    <a:lnTo>
                      <a:pt x="59" y="41"/>
                    </a:lnTo>
                    <a:lnTo>
                      <a:pt x="53" y="23"/>
                    </a:lnTo>
                    <a:lnTo>
                      <a:pt x="35" y="6"/>
                    </a:lnTo>
                    <a:lnTo>
                      <a:pt x="30" y="0"/>
                    </a:lnTo>
                    <a:lnTo>
                      <a:pt x="18" y="6"/>
                    </a:lnTo>
                    <a:lnTo>
                      <a:pt x="0" y="29"/>
                    </a:lnTo>
                    <a:lnTo>
                      <a:pt x="0" y="53"/>
                    </a:lnTo>
                    <a:lnTo>
                      <a:pt x="18" y="70"/>
                    </a:lnTo>
                    <a:lnTo>
                      <a:pt x="24" y="70"/>
                    </a:lnTo>
                    <a:lnTo>
                      <a:pt x="30"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5" name="フリーフォーム 24"/>
              <p:cNvSpPr>
                <a:spLocks/>
              </p:cNvSpPr>
              <p:nvPr/>
            </p:nvSpPr>
            <p:spPr bwMode="auto">
              <a:xfrm>
                <a:off x="1737" y="1113"/>
                <a:ext cx="23" cy="29"/>
              </a:xfrm>
              <a:custGeom>
                <a:avLst/>
                <a:gdLst/>
                <a:ahLst/>
                <a:cxnLst>
                  <a:cxn ang="0">
                    <a:pos x="18" y="29"/>
                  </a:cxn>
                  <a:cxn ang="0">
                    <a:pos x="23" y="17"/>
                  </a:cxn>
                  <a:cxn ang="0">
                    <a:pos x="23" y="5"/>
                  </a:cxn>
                  <a:cxn ang="0">
                    <a:pos x="12" y="0"/>
                  </a:cxn>
                  <a:cxn ang="0">
                    <a:pos x="0" y="0"/>
                  </a:cxn>
                  <a:cxn ang="0">
                    <a:pos x="0" y="11"/>
                  </a:cxn>
                  <a:cxn ang="0">
                    <a:pos x="12" y="29"/>
                  </a:cxn>
                  <a:cxn ang="0">
                    <a:pos x="18" y="29"/>
                  </a:cxn>
                </a:cxnLst>
                <a:rect l="0" t="0" r="0" b="0"/>
                <a:pathLst>
                  <a:path w="23" h="29">
                    <a:moveTo>
                      <a:pt x="18" y="29"/>
                    </a:moveTo>
                    <a:lnTo>
                      <a:pt x="23" y="17"/>
                    </a:lnTo>
                    <a:lnTo>
                      <a:pt x="23" y="5"/>
                    </a:lnTo>
                    <a:lnTo>
                      <a:pt x="12" y="0"/>
                    </a:lnTo>
                    <a:lnTo>
                      <a:pt x="0" y="0"/>
                    </a:lnTo>
                    <a:lnTo>
                      <a:pt x="0" y="11"/>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6" name="フリーフォーム 25"/>
              <p:cNvSpPr>
                <a:spLocks/>
              </p:cNvSpPr>
              <p:nvPr/>
            </p:nvSpPr>
            <p:spPr bwMode="auto">
              <a:xfrm>
                <a:off x="1708" y="1118"/>
                <a:ext cx="17" cy="12"/>
              </a:xfrm>
              <a:custGeom>
                <a:avLst/>
                <a:gdLst/>
                <a:ahLst/>
                <a:cxnLst>
                  <a:cxn ang="0">
                    <a:pos x="11" y="12"/>
                  </a:cxn>
                  <a:cxn ang="0">
                    <a:pos x="17" y="6"/>
                  </a:cxn>
                  <a:cxn ang="0">
                    <a:pos x="11" y="0"/>
                  </a:cxn>
                  <a:cxn ang="0">
                    <a:pos x="0" y="0"/>
                  </a:cxn>
                  <a:cxn ang="0">
                    <a:pos x="0" y="6"/>
                  </a:cxn>
                  <a:cxn ang="0">
                    <a:pos x="0" y="12"/>
                  </a:cxn>
                  <a:cxn ang="0">
                    <a:pos x="0" y="12"/>
                  </a:cxn>
                  <a:cxn ang="0">
                    <a:pos x="11" y="12"/>
                  </a:cxn>
                </a:cxnLst>
                <a:rect l="0" t="0" r="0" b="0"/>
                <a:pathLst>
                  <a:path w="17" h="12">
                    <a:moveTo>
                      <a:pt x="11" y="12"/>
                    </a:moveTo>
                    <a:lnTo>
                      <a:pt x="17" y="6"/>
                    </a:lnTo>
                    <a:lnTo>
                      <a:pt x="11" y="0"/>
                    </a:lnTo>
                    <a:lnTo>
                      <a:pt x="0" y="0"/>
                    </a:lnTo>
                    <a:lnTo>
                      <a:pt x="0" y="6"/>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7" name="フリーフォーム 26"/>
              <p:cNvSpPr>
                <a:spLocks/>
              </p:cNvSpPr>
              <p:nvPr/>
            </p:nvSpPr>
            <p:spPr bwMode="auto">
              <a:xfrm>
                <a:off x="1672" y="1113"/>
                <a:ext cx="18" cy="11"/>
              </a:xfrm>
              <a:custGeom>
                <a:avLst/>
                <a:gdLst/>
                <a:ahLst/>
                <a:cxnLst>
                  <a:cxn ang="0">
                    <a:pos x="12" y="11"/>
                  </a:cxn>
                  <a:cxn ang="0">
                    <a:pos x="18" y="11"/>
                  </a:cxn>
                  <a:cxn ang="0">
                    <a:pos x="12" y="0"/>
                  </a:cxn>
                  <a:cxn ang="0">
                    <a:pos x="0" y="5"/>
                  </a:cxn>
                  <a:cxn ang="0">
                    <a:pos x="0" y="11"/>
                  </a:cxn>
                  <a:cxn ang="0">
                    <a:pos x="12" y="11"/>
                  </a:cxn>
                </a:cxnLst>
                <a:rect l="0" t="0" r="0" b="0"/>
                <a:pathLst>
                  <a:path w="18" h="11">
                    <a:moveTo>
                      <a:pt x="12" y="11"/>
                    </a:moveTo>
                    <a:lnTo>
                      <a:pt x="18" y="11"/>
                    </a:lnTo>
                    <a:lnTo>
                      <a:pt x="12" y="0"/>
                    </a:lnTo>
                    <a:lnTo>
                      <a:pt x="0" y="5"/>
                    </a:lnTo>
                    <a:lnTo>
                      <a:pt x="0" y="11"/>
                    </a:lnTo>
                    <a:lnTo>
                      <a:pt x="12"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8" name="フリーフォーム 27"/>
              <p:cNvSpPr>
                <a:spLocks/>
              </p:cNvSpPr>
              <p:nvPr/>
            </p:nvSpPr>
            <p:spPr bwMode="auto">
              <a:xfrm>
                <a:off x="1696" y="1148"/>
                <a:ext cx="6" cy="12"/>
              </a:xfrm>
              <a:custGeom>
                <a:avLst/>
                <a:gdLst/>
                <a:ahLst/>
                <a:cxnLst>
                  <a:cxn ang="0">
                    <a:pos x="6" y="12"/>
                  </a:cxn>
                  <a:cxn ang="0">
                    <a:pos x="6" y="6"/>
                  </a:cxn>
                  <a:cxn ang="0">
                    <a:pos x="6" y="0"/>
                  </a:cxn>
                  <a:cxn ang="0">
                    <a:pos x="0" y="6"/>
                  </a:cxn>
                  <a:cxn ang="0">
                    <a:pos x="0" y="12"/>
                  </a:cxn>
                  <a:cxn ang="0">
                    <a:pos x="6" y="12"/>
                  </a:cxn>
                </a:cxnLst>
                <a:rect l="0" t="0" r="0" b="0"/>
                <a:pathLst>
                  <a:path w="6" h="12">
                    <a:moveTo>
                      <a:pt x="6" y="12"/>
                    </a:moveTo>
                    <a:lnTo>
                      <a:pt x="6" y="6"/>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9" name="フリーフォーム 28"/>
              <p:cNvSpPr>
                <a:spLocks/>
              </p:cNvSpPr>
              <p:nvPr/>
            </p:nvSpPr>
            <p:spPr bwMode="auto">
              <a:xfrm>
                <a:off x="1408" y="1459"/>
                <a:ext cx="135" cy="82"/>
              </a:xfrm>
              <a:custGeom>
                <a:avLst/>
                <a:gdLst/>
                <a:ahLst/>
                <a:cxnLst>
                  <a:cxn ang="0">
                    <a:pos x="112" y="64"/>
                  </a:cxn>
                  <a:cxn ang="0">
                    <a:pos x="135" y="64"/>
                  </a:cxn>
                  <a:cxn ang="0">
                    <a:pos x="135" y="58"/>
                  </a:cxn>
                  <a:cxn ang="0">
                    <a:pos x="135" y="47"/>
                  </a:cxn>
                  <a:cxn ang="0">
                    <a:pos x="124" y="35"/>
                  </a:cxn>
                  <a:cxn ang="0">
                    <a:pos x="106" y="35"/>
                  </a:cxn>
                  <a:cxn ang="0">
                    <a:pos x="88" y="17"/>
                  </a:cxn>
                  <a:cxn ang="0">
                    <a:pos x="71" y="6"/>
                  </a:cxn>
                  <a:cxn ang="0">
                    <a:pos x="59" y="0"/>
                  </a:cxn>
                  <a:cxn ang="0">
                    <a:pos x="41" y="0"/>
                  </a:cxn>
                  <a:cxn ang="0">
                    <a:pos x="12" y="6"/>
                  </a:cxn>
                  <a:cxn ang="0">
                    <a:pos x="6" y="17"/>
                  </a:cxn>
                  <a:cxn ang="0">
                    <a:pos x="0" y="29"/>
                  </a:cxn>
                  <a:cxn ang="0">
                    <a:pos x="0" y="41"/>
                  </a:cxn>
                  <a:cxn ang="0">
                    <a:pos x="6" y="47"/>
                  </a:cxn>
                  <a:cxn ang="0">
                    <a:pos x="30" y="64"/>
                  </a:cxn>
                  <a:cxn ang="0">
                    <a:pos x="36" y="70"/>
                  </a:cxn>
                  <a:cxn ang="0">
                    <a:pos x="30" y="82"/>
                  </a:cxn>
                  <a:cxn ang="0">
                    <a:pos x="36" y="82"/>
                  </a:cxn>
                  <a:cxn ang="0">
                    <a:pos x="47" y="82"/>
                  </a:cxn>
                  <a:cxn ang="0">
                    <a:pos x="59" y="76"/>
                  </a:cxn>
                  <a:cxn ang="0">
                    <a:pos x="65" y="76"/>
                  </a:cxn>
                  <a:cxn ang="0">
                    <a:pos x="106" y="64"/>
                  </a:cxn>
                  <a:cxn ang="0">
                    <a:pos x="112" y="64"/>
                  </a:cxn>
                </a:cxnLst>
                <a:rect l="0" t="0" r="0" b="0"/>
                <a:pathLst>
                  <a:path w="135" h="82">
                    <a:moveTo>
                      <a:pt x="112" y="64"/>
                    </a:moveTo>
                    <a:lnTo>
                      <a:pt x="135" y="64"/>
                    </a:lnTo>
                    <a:lnTo>
                      <a:pt x="135" y="58"/>
                    </a:lnTo>
                    <a:lnTo>
                      <a:pt x="135" y="47"/>
                    </a:lnTo>
                    <a:lnTo>
                      <a:pt x="124" y="35"/>
                    </a:lnTo>
                    <a:lnTo>
                      <a:pt x="106" y="35"/>
                    </a:lnTo>
                    <a:lnTo>
                      <a:pt x="88" y="17"/>
                    </a:lnTo>
                    <a:lnTo>
                      <a:pt x="71" y="6"/>
                    </a:lnTo>
                    <a:lnTo>
                      <a:pt x="59" y="0"/>
                    </a:lnTo>
                    <a:lnTo>
                      <a:pt x="41" y="0"/>
                    </a:lnTo>
                    <a:lnTo>
                      <a:pt x="12" y="6"/>
                    </a:lnTo>
                    <a:lnTo>
                      <a:pt x="6" y="17"/>
                    </a:lnTo>
                    <a:lnTo>
                      <a:pt x="0" y="29"/>
                    </a:lnTo>
                    <a:lnTo>
                      <a:pt x="0" y="41"/>
                    </a:lnTo>
                    <a:lnTo>
                      <a:pt x="6" y="47"/>
                    </a:lnTo>
                    <a:lnTo>
                      <a:pt x="30" y="64"/>
                    </a:lnTo>
                    <a:lnTo>
                      <a:pt x="36" y="70"/>
                    </a:lnTo>
                    <a:lnTo>
                      <a:pt x="30" y="82"/>
                    </a:lnTo>
                    <a:lnTo>
                      <a:pt x="36" y="82"/>
                    </a:lnTo>
                    <a:lnTo>
                      <a:pt x="47" y="82"/>
                    </a:lnTo>
                    <a:lnTo>
                      <a:pt x="59" y="76"/>
                    </a:lnTo>
                    <a:lnTo>
                      <a:pt x="65" y="76"/>
                    </a:lnTo>
                    <a:lnTo>
                      <a:pt x="106" y="64"/>
                    </a:lnTo>
                    <a:lnTo>
                      <a:pt x="112"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0" name="フリーフォーム 29"/>
              <p:cNvSpPr>
                <a:spLocks/>
              </p:cNvSpPr>
              <p:nvPr/>
            </p:nvSpPr>
            <p:spPr bwMode="auto">
              <a:xfrm>
                <a:off x="1502" y="1676"/>
                <a:ext cx="94" cy="64"/>
              </a:xfrm>
              <a:custGeom>
                <a:avLst/>
                <a:gdLst/>
                <a:ahLst/>
                <a:cxnLst>
                  <a:cxn ang="0">
                    <a:pos x="59" y="64"/>
                  </a:cxn>
                  <a:cxn ang="0">
                    <a:pos x="88" y="47"/>
                  </a:cxn>
                  <a:cxn ang="0">
                    <a:pos x="94" y="35"/>
                  </a:cxn>
                  <a:cxn ang="0">
                    <a:pos x="94" y="23"/>
                  </a:cxn>
                  <a:cxn ang="0">
                    <a:pos x="77" y="6"/>
                  </a:cxn>
                  <a:cxn ang="0">
                    <a:pos x="41" y="0"/>
                  </a:cxn>
                  <a:cxn ang="0">
                    <a:pos x="18" y="6"/>
                  </a:cxn>
                  <a:cxn ang="0">
                    <a:pos x="12" y="12"/>
                  </a:cxn>
                  <a:cxn ang="0">
                    <a:pos x="6" y="17"/>
                  </a:cxn>
                  <a:cxn ang="0">
                    <a:pos x="0" y="35"/>
                  </a:cxn>
                  <a:cxn ang="0">
                    <a:pos x="6" y="41"/>
                  </a:cxn>
                  <a:cxn ang="0">
                    <a:pos x="18" y="53"/>
                  </a:cxn>
                  <a:cxn ang="0">
                    <a:pos x="35" y="64"/>
                  </a:cxn>
                  <a:cxn ang="0">
                    <a:pos x="47" y="64"/>
                  </a:cxn>
                  <a:cxn ang="0">
                    <a:pos x="59" y="64"/>
                  </a:cxn>
                </a:cxnLst>
                <a:rect l="0" t="0" r="0" b="0"/>
                <a:pathLst>
                  <a:path w="94" h="64">
                    <a:moveTo>
                      <a:pt x="59" y="64"/>
                    </a:moveTo>
                    <a:lnTo>
                      <a:pt x="88" y="47"/>
                    </a:lnTo>
                    <a:lnTo>
                      <a:pt x="94" y="35"/>
                    </a:lnTo>
                    <a:lnTo>
                      <a:pt x="94" y="23"/>
                    </a:lnTo>
                    <a:lnTo>
                      <a:pt x="77" y="6"/>
                    </a:lnTo>
                    <a:lnTo>
                      <a:pt x="41" y="0"/>
                    </a:lnTo>
                    <a:lnTo>
                      <a:pt x="18" y="6"/>
                    </a:lnTo>
                    <a:lnTo>
                      <a:pt x="12" y="12"/>
                    </a:lnTo>
                    <a:lnTo>
                      <a:pt x="6" y="17"/>
                    </a:lnTo>
                    <a:lnTo>
                      <a:pt x="0" y="35"/>
                    </a:lnTo>
                    <a:lnTo>
                      <a:pt x="6" y="41"/>
                    </a:lnTo>
                    <a:lnTo>
                      <a:pt x="18" y="53"/>
                    </a:lnTo>
                    <a:lnTo>
                      <a:pt x="35" y="64"/>
                    </a:lnTo>
                    <a:lnTo>
                      <a:pt x="47" y="64"/>
                    </a:lnTo>
                    <a:lnTo>
                      <a:pt x="59"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1" name="フリーフォーム 30"/>
              <p:cNvSpPr>
                <a:spLocks/>
              </p:cNvSpPr>
              <p:nvPr/>
            </p:nvSpPr>
            <p:spPr bwMode="auto">
              <a:xfrm>
                <a:off x="1015" y="1523"/>
                <a:ext cx="65" cy="141"/>
              </a:xfrm>
              <a:custGeom>
                <a:avLst/>
                <a:gdLst/>
                <a:ahLst/>
                <a:cxnLst>
                  <a:cxn ang="0">
                    <a:pos x="47" y="141"/>
                  </a:cxn>
                  <a:cxn ang="0">
                    <a:pos x="59" y="124"/>
                  </a:cxn>
                  <a:cxn ang="0">
                    <a:pos x="65" y="94"/>
                  </a:cxn>
                  <a:cxn ang="0">
                    <a:pos x="65" y="71"/>
                  </a:cxn>
                  <a:cxn ang="0">
                    <a:pos x="59" y="47"/>
                  </a:cxn>
                  <a:cxn ang="0">
                    <a:pos x="47" y="36"/>
                  </a:cxn>
                  <a:cxn ang="0">
                    <a:pos x="47" y="18"/>
                  </a:cxn>
                  <a:cxn ang="0">
                    <a:pos x="30" y="0"/>
                  </a:cxn>
                  <a:cxn ang="0">
                    <a:pos x="24" y="0"/>
                  </a:cxn>
                  <a:cxn ang="0">
                    <a:pos x="18" y="0"/>
                  </a:cxn>
                  <a:cxn ang="0">
                    <a:pos x="12" y="12"/>
                  </a:cxn>
                  <a:cxn ang="0">
                    <a:pos x="0" y="30"/>
                  </a:cxn>
                  <a:cxn ang="0">
                    <a:pos x="0" y="59"/>
                  </a:cxn>
                  <a:cxn ang="0">
                    <a:pos x="0" y="88"/>
                  </a:cxn>
                  <a:cxn ang="0">
                    <a:pos x="0" y="106"/>
                  </a:cxn>
                  <a:cxn ang="0">
                    <a:pos x="0" y="124"/>
                  </a:cxn>
                  <a:cxn ang="0">
                    <a:pos x="24" y="135"/>
                  </a:cxn>
                  <a:cxn ang="0">
                    <a:pos x="30" y="141"/>
                  </a:cxn>
                  <a:cxn ang="0">
                    <a:pos x="41" y="141"/>
                  </a:cxn>
                  <a:cxn ang="0">
                    <a:pos x="47" y="141"/>
                  </a:cxn>
                </a:cxnLst>
                <a:rect l="0" t="0" r="0" b="0"/>
                <a:pathLst>
                  <a:path w="65" h="141">
                    <a:moveTo>
                      <a:pt x="47" y="141"/>
                    </a:moveTo>
                    <a:lnTo>
                      <a:pt x="59" y="124"/>
                    </a:lnTo>
                    <a:lnTo>
                      <a:pt x="65" y="94"/>
                    </a:lnTo>
                    <a:lnTo>
                      <a:pt x="65" y="71"/>
                    </a:lnTo>
                    <a:lnTo>
                      <a:pt x="59" y="47"/>
                    </a:lnTo>
                    <a:lnTo>
                      <a:pt x="47" y="36"/>
                    </a:lnTo>
                    <a:lnTo>
                      <a:pt x="47" y="18"/>
                    </a:lnTo>
                    <a:lnTo>
                      <a:pt x="30" y="0"/>
                    </a:lnTo>
                    <a:lnTo>
                      <a:pt x="24" y="0"/>
                    </a:lnTo>
                    <a:lnTo>
                      <a:pt x="18" y="0"/>
                    </a:lnTo>
                    <a:lnTo>
                      <a:pt x="12" y="12"/>
                    </a:lnTo>
                    <a:lnTo>
                      <a:pt x="0" y="30"/>
                    </a:lnTo>
                    <a:lnTo>
                      <a:pt x="0" y="59"/>
                    </a:lnTo>
                    <a:lnTo>
                      <a:pt x="0" y="88"/>
                    </a:lnTo>
                    <a:lnTo>
                      <a:pt x="0" y="106"/>
                    </a:lnTo>
                    <a:lnTo>
                      <a:pt x="0" y="124"/>
                    </a:lnTo>
                    <a:lnTo>
                      <a:pt x="24" y="135"/>
                    </a:lnTo>
                    <a:lnTo>
                      <a:pt x="30" y="141"/>
                    </a:lnTo>
                    <a:lnTo>
                      <a:pt x="41" y="141"/>
                    </a:lnTo>
                    <a:lnTo>
                      <a:pt x="47" y="1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2" name="フリーフォーム 31"/>
              <p:cNvSpPr>
                <a:spLocks/>
              </p:cNvSpPr>
              <p:nvPr/>
            </p:nvSpPr>
            <p:spPr bwMode="auto">
              <a:xfrm>
                <a:off x="1150" y="1412"/>
                <a:ext cx="47" cy="64"/>
              </a:xfrm>
              <a:custGeom>
                <a:avLst/>
                <a:gdLst/>
                <a:ahLst/>
                <a:cxnLst>
                  <a:cxn ang="0">
                    <a:pos x="18" y="59"/>
                  </a:cxn>
                  <a:cxn ang="0">
                    <a:pos x="41" y="47"/>
                  </a:cxn>
                  <a:cxn ang="0">
                    <a:pos x="47" y="17"/>
                  </a:cxn>
                  <a:cxn ang="0">
                    <a:pos x="47" y="0"/>
                  </a:cxn>
                  <a:cxn ang="0">
                    <a:pos x="41" y="0"/>
                  </a:cxn>
                  <a:cxn ang="0">
                    <a:pos x="18" y="17"/>
                  </a:cxn>
                  <a:cxn ang="0">
                    <a:pos x="0" y="47"/>
                  </a:cxn>
                  <a:cxn ang="0">
                    <a:pos x="0" y="59"/>
                  </a:cxn>
                  <a:cxn ang="0">
                    <a:pos x="6" y="64"/>
                  </a:cxn>
                  <a:cxn ang="0">
                    <a:pos x="12" y="59"/>
                  </a:cxn>
                  <a:cxn ang="0">
                    <a:pos x="18" y="59"/>
                  </a:cxn>
                </a:cxnLst>
                <a:rect l="0" t="0" r="0" b="0"/>
                <a:pathLst>
                  <a:path w="47" h="64">
                    <a:moveTo>
                      <a:pt x="18" y="59"/>
                    </a:moveTo>
                    <a:lnTo>
                      <a:pt x="41" y="47"/>
                    </a:lnTo>
                    <a:lnTo>
                      <a:pt x="47" y="17"/>
                    </a:lnTo>
                    <a:lnTo>
                      <a:pt x="47" y="0"/>
                    </a:lnTo>
                    <a:lnTo>
                      <a:pt x="41" y="0"/>
                    </a:lnTo>
                    <a:lnTo>
                      <a:pt x="18" y="17"/>
                    </a:lnTo>
                    <a:lnTo>
                      <a:pt x="0" y="47"/>
                    </a:lnTo>
                    <a:lnTo>
                      <a:pt x="0" y="59"/>
                    </a:lnTo>
                    <a:lnTo>
                      <a:pt x="6" y="64"/>
                    </a:lnTo>
                    <a:lnTo>
                      <a:pt x="12" y="59"/>
                    </a:lnTo>
                    <a:lnTo>
                      <a:pt x="1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3" name="フリーフォーム 32"/>
              <p:cNvSpPr>
                <a:spLocks/>
              </p:cNvSpPr>
              <p:nvPr/>
            </p:nvSpPr>
            <p:spPr bwMode="auto">
              <a:xfrm>
                <a:off x="787" y="1429"/>
                <a:ext cx="176" cy="77"/>
              </a:xfrm>
              <a:custGeom>
                <a:avLst/>
                <a:gdLst/>
                <a:ahLst/>
                <a:cxnLst>
                  <a:cxn ang="0">
                    <a:pos x="129" y="65"/>
                  </a:cxn>
                  <a:cxn ang="0">
                    <a:pos x="146" y="47"/>
                  </a:cxn>
                  <a:cxn ang="0">
                    <a:pos x="152" y="36"/>
                  </a:cxn>
                  <a:cxn ang="0">
                    <a:pos x="164" y="36"/>
                  </a:cxn>
                  <a:cxn ang="0">
                    <a:pos x="176" y="12"/>
                  </a:cxn>
                  <a:cxn ang="0">
                    <a:pos x="158" y="0"/>
                  </a:cxn>
                  <a:cxn ang="0">
                    <a:pos x="152" y="0"/>
                  </a:cxn>
                  <a:cxn ang="0">
                    <a:pos x="129" y="6"/>
                  </a:cxn>
                  <a:cxn ang="0">
                    <a:pos x="117" y="6"/>
                  </a:cxn>
                  <a:cxn ang="0">
                    <a:pos x="99" y="6"/>
                  </a:cxn>
                  <a:cxn ang="0">
                    <a:pos x="93" y="12"/>
                  </a:cxn>
                  <a:cxn ang="0">
                    <a:pos x="88" y="18"/>
                  </a:cxn>
                  <a:cxn ang="0">
                    <a:pos x="82" y="12"/>
                  </a:cxn>
                  <a:cxn ang="0">
                    <a:pos x="64" y="6"/>
                  </a:cxn>
                  <a:cxn ang="0">
                    <a:pos x="29" y="6"/>
                  </a:cxn>
                  <a:cxn ang="0">
                    <a:pos x="5" y="18"/>
                  </a:cxn>
                  <a:cxn ang="0">
                    <a:pos x="0" y="42"/>
                  </a:cxn>
                  <a:cxn ang="0">
                    <a:pos x="5" y="65"/>
                  </a:cxn>
                  <a:cxn ang="0">
                    <a:pos x="29" y="77"/>
                  </a:cxn>
                  <a:cxn ang="0">
                    <a:pos x="52" y="77"/>
                  </a:cxn>
                  <a:cxn ang="0">
                    <a:pos x="70" y="71"/>
                  </a:cxn>
                  <a:cxn ang="0">
                    <a:pos x="93" y="47"/>
                  </a:cxn>
                  <a:cxn ang="0">
                    <a:pos x="99" y="47"/>
                  </a:cxn>
                  <a:cxn ang="0">
                    <a:pos x="111" y="59"/>
                  </a:cxn>
                  <a:cxn ang="0">
                    <a:pos x="117" y="65"/>
                  </a:cxn>
                  <a:cxn ang="0">
                    <a:pos x="123" y="65"/>
                  </a:cxn>
                  <a:cxn ang="0">
                    <a:pos x="129" y="65"/>
                  </a:cxn>
                </a:cxnLst>
                <a:rect l="0" t="0" r="0" b="0"/>
                <a:pathLst>
                  <a:path w="176" h="77">
                    <a:moveTo>
                      <a:pt x="129" y="65"/>
                    </a:moveTo>
                    <a:lnTo>
                      <a:pt x="146" y="47"/>
                    </a:lnTo>
                    <a:lnTo>
                      <a:pt x="152" y="36"/>
                    </a:lnTo>
                    <a:lnTo>
                      <a:pt x="164" y="36"/>
                    </a:lnTo>
                    <a:lnTo>
                      <a:pt x="176" y="12"/>
                    </a:lnTo>
                    <a:lnTo>
                      <a:pt x="158" y="0"/>
                    </a:lnTo>
                    <a:lnTo>
                      <a:pt x="152" y="0"/>
                    </a:lnTo>
                    <a:lnTo>
                      <a:pt x="129" y="6"/>
                    </a:lnTo>
                    <a:lnTo>
                      <a:pt x="117" y="6"/>
                    </a:lnTo>
                    <a:lnTo>
                      <a:pt x="99" y="6"/>
                    </a:lnTo>
                    <a:lnTo>
                      <a:pt x="93" y="12"/>
                    </a:lnTo>
                    <a:lnTo>
                      <a:pt x="88" y="18"/>
                    </a:lnTo>
                    <a:lnTo>
                      <a:pt x="82" y="12"/>
                    </a:lnTo>
                    <a:lnTo>
                      <a:pt x="64" y="6"/>
                    </a:lnTo>
                    <a:lnTo>
                      <a:pt x="29" y="6"/>
                    </a:lnTo>
                    <a:lnTo>
                      <a:pt x="5" y="18"/>
                    </a:lnTo>
                    <a:lnTo>
                      <a:pt x="0" y="42"/>
                    </a:lnTo>
                    <a:lnTo>
                      <a:pt x="5" y="65"/>
                    </a:lnTo>
                    <a:lnTo>
                      <a:pt x="29" y="77"/>
                    </a:lnTo>
                    <a:lnTo>
                      <a:pt x="52" y="77"/>
                    </a:lnTo>
                    <a:lnTo>
                      <a:pt x="70" y="71"/>
                    </a:lnTo>
                    <a:lnTo>
                      <a:pt x="93" y="47"/>
                    </a:lnTo>
                    <a:lnTo>
                      <a:pt x="99" y="47"/>
                    </a:lnTo>
                    <a:lnTo>
                      <a:pt x="111" y="59"/>
                    </a:lnTo>
                    <a:lnTo>
                      <a:pt x="117" y="65"/>
                    </a:lnTo>
                    <a:lnTo>
                      <a:pt x="123" y="65"/>
                    </a:lnTo>
                    <a:lnTo>
                      <a:pt x="129"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4" name="フリーフォーム 33"/>
              <p:cNvSpPr>
                <a:spLocks/>
              </p:cNvSpPr>
              <p:nvPr/>
            </p:nvSpPr>
            <p:spPr bwMode="auto">
              <a:xfrm>
                <a:off x="775" y="2122"/>
                <a:ext cx="100" cy="94"/>
              </a:xfrm>
              <a:custGeom>
                <a:avLst/>
                <a:gdLst/>
                <a:ahLst/>
                <a:cxnLst>
                  <a:cxn ang="0">
                    <a:pos x="82" y="76"/>
                  </a:cxn>
                  <a:cxn ang="0">
                    <a:pos x="100" y="47"/>
                  </a:cxn>
                  <a:cxn ang="0">
                    <a:pos x="100" y="29"/>
                  </a:cxn>
                  <a:cxn ang="0">
                    <a:pos x="82" y="12"/>
                  </a:cxn>
                  <a:cxn ang="0">
                    <a:pos x="53" y="0"/>
                  </a:cxn>
                  <a:cxn ang="0">
                    <a:pos x="35" y="0"/>
                  </a:cxn>
                  <a:cxn ang="0">
                    <a:pos x="17" y="6"/>
                  </a:cxn>
                  <a:cxn ang="0">
                    <a:pos x="6" y="12"/>
                  </a:cxn>
                  <a:cxn ang="0">
                    <a:pos x="0" y="35"/>
                  </a:cxn>
                  <a:cxn ang="0">
                    <a:pos x="0" y="47"/>
                  </a:cxn>
                  <a:cxn ang="0">
                    <a:pos x="6" y="64"/>
                  </a:cxn>
                  <a:cxn ang="0">
                    <a:pos x="29" y="82"/>
                  </a:cxn>
                  <a:cxn ang="0">
                    <a:pos x="53" y="94"/>
                  </a:cxn>
                  <a:cxn ang="0">
                    <a:pos x="70" y="94"/>
                  </a:cxn>
                  <a:cxn ang="0">
                    <a:pos x="76" y="76"/>
                  </a:cxn>
                  <a:cxn ang="0">
                    <a:pos x="82" y="76"/>
                  </a:cxn>
                </a:cxnLst>
                <a:rect l="0" t="0" r="0" b="0"/>
                <a:pathLst>
                  <a:path w="100" h="94">
                    <a:moveTo>
                      <a:pt x="82" y="76"/>
                    </a:moveTo>
                    <a:lnTo>
                      <a:pt x="100" y="47"/>
                    </a:lnTo>
                    <a:lnTo>
                      <a:pt x="100" y="29"/>
                    </a:lnTo>
                    <a:lnTo>
                      <a:pt x="82" y="12"/>
                    </a:lnTo>
                    <a:lnTo>
                      <a:pt x="53" y="0"/>
                    </a:lnTo>
                    <a:lnTo>
                      <a:pt x="35" y="0"/>
                    </a:lnTo>
                    <a:lnTo>
                      <a:pt x="17" y="6"/>
                    </a:lnTo>
                    <a:lnTo>
                      <a:pt x="6" y="12"/>
                    </a:lnTo>
                    <a:lnTo>
                      <a:pt x="0" y="35"/>
                    </a:lnTo>
                    <a:lnTo>
                      <a:pt x="0" y="47"/>
                    </a:lnTo>
                    <a:lnTo>
                      <a:pt x="6" y="64"/>
                    </a:lnTo>
                    <a:lnTo>
                      <a:pt x="29" y="82"/>
                    </a:lnTo>
                    <a:lnTo>
                      <a:pt x="53" y="94"/>
                    </a:lnTo>
                    <a:lnTo>
                      <a:pt x="70" y="94"/>
                    </a:lnTo>
                    <a:lnTo>
                      <a:pt x="76" y="76"/>
                    </a:lnTo>
                    <a:lnTo>
                      <a:pt x="82"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5" name="フリーフォーム 34"/>
              <p:cNvSpPr>
                <a:spLocks/>
              </p:cNvSpPr>
              <p:nvPr/>
            </p:nvSpPr>
            <p:spPr bwMode="auto">
              <a:xfrm>
                <a:off x="857" y="2292"/>
                <a:ext cx="106" cy="129"/>
              </a:xfrm>
              <a:custGeom>
                <a:avLst/>
                <a:gdLst/>
                <a:ahLst/>
                <a:cxnLst>
                  <a:cxn ang="0">
                    <a:pos x="82" y="129"/>
                  </a:cxn>
                  <a:cxn ang="0">
                    <a:pos x="88" y="117"/>
                  </a:cxn>
                  <a:cxn ang="0">
                    <a:pos x="88" y="94"/>
                  </a:cxn>
                  <a:cxn ang="0">
                    <a:pos x="106" y="76"/>
                  </a:cxn>
                  <a:cxn ang="0">
                    <a:pos x="106" y="59"/>
                  </a:cxn>
                  <a:cxn ang="0">
                    <a:pos x="106" y="35"/>
                  </a:cxn>
                  <a:cxn ang="0">
                    <a:pos x="88" y="24"/>
                  </a:cxn>
                  <a:cxn ang="0">
                    <a:pos x="76" y="6"/>
                  </a:cxn>
                  <a:cxn ang="0">
                    <a:pos x="53" y="0"/>
                  </a:cxn>
                  <a:cxn ang="0">
                    <a:pos x="41" y="0"/>
                  </a:cxn>
                  <a:cxn ang="0">
                    <a:pos x="23" y="6"/>
                  </a:cxn>
                  <a:cxn ang="0">
                    <a:pos x="12" y="24"/>
                  </a:cxn>
                  <a:cxn ang="0">
                    <a:pos x="0" y="47"/>
                  </a:cxn>
                  <a:cxn ang="0">
                    <a:pos x="0" y="65"/>
                  </a:cxn>
                  <a:cxn ang="0">
                    <a:pos x="12" y="88"/>
                  </a:cxn>
                  <a:cxn ang="0">
                    <a:pos x="18" y="94"/>
                  </a:cxn>
                  <a:cxn ang="0">
                    <a:pos x="29" y="112"/>
                  </a:cxn>
                  <a:cxn ang="0">
                    <a:pos x="47" y="117"/>
                  </a:cxn>
                  <a:cxn ang="0">
                    <a:pos x="53" y="123"/>
                  </a:cxn>
                  <a:cxn ang="0">
                    <a:pos x="64" y="129"/>
                  </a:cxn>
                  <a:cxn ang="0">
                    <a:pos x="76" y="129"/>
                  </a:cxn>
                  <a:cxn ang="0">
                    <a:pos x="82" y="129"/>
                  </a:cxn>
                </a:cxnLst>
                <a:rect l="0" t="0" r="0" b="0"/>
                <a:pathLst>
                  <a:path w="106" h="129">
                    <a:moveTo>
                      <a:pt x="82" y="129"/>
                    </a:moveTo>
                    <a:lnTo>
                      <a:pt x="88" y="117"/>
                    </a:lnTo>
                    <a:lnTo>
                      <a:pt x="88" y="94"/>
                    </a:lnTo>
                    <a:lnTo>
                      <a:pt x="106" y="76"/>
                    </a:lnTo>
                    <a:lnTo>
                      <a:pt x="106" y="59"/>
                    </a:lnTo>
                    <a:lnTo>
                      <a:pt x="106" y="35"/>
                    </a:lnTo>
                    <a:lnTo>
                      <a:pt x="88" y="24"/>
                    </a:lnTo>
                    <a:lnTo>
                      <a:pt x="76" y="6"/>
                    </a:lnTo>
                    <a:lnTo>
                      <a:pt x="53" y="0"/>
                    </a:lnTo>
                    <a:lnTo>
                      <a:pt x="41" y="0"/>
                    </a:lnTo>
                    <a:lnTo>
                      <a:pt x="23" y="6"/>
                    </a:lnTo>
                    <a:lnTo>
                      <a:pt x="12" y="24"/>
                    </a:lnTo>
                    <a:lnTo>
                      <a:pt x="0" y="47"/>
                    </a:lnTo>
                    <a:lnTo>
                      <a:pt x="0" y="65"/>
                    </a:lnTo>
                    <a:lnTo>
                      <a:pt x="12" y="88"/>
                    </a:lnTo>
                    <a:lnTo>
                      <a:pt x="18" y="94"/>
                    </a:lnTo>
                    <a:lnTo>
                      <a:pt x="29" y="112"/>
                    </a:lnTo>
                    <a:lnTo>
                      <a:pt x="47" y="117"/>
                    </a:lnTo>
                    <a:lnTo>
                      <a:pt x="53" y="123"/>
                    </a:lnTo>
                    <a:lnTo>
                      <a:pt x="64" y="129"/>
                    </a:lnTo>
                    <a:lnTo>
                      <a:pt x="76" y="129"/>
                    </a:lnTo>
                    <a:lnTo>
                      <a:pt x="82"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6" name="フリーフォーム 35"/>
              <p:cNvSpPr>
                <a:spLocks/>
              </p:cNvSpPr>
              <p:nvPr/>
            </p:nvSpPr>
            <p:spPr bwMode="auto">
              <a:xfrm>
                <a:off x="916" y="2450"/>
                <a:ext cx="88" cy="77"/>
              </a:xfrm>
              <a:custGeom>
                <a:avLst/>
                <a:gdLst/>
                <a:ahLst/>
                <a:cxnLst>
                  <a:cxn ang="0">
                    <a:pos x="88" y="30"/>
                  </a:cxn>
                  <a:cxn ang="0">
                    <a:pos x="82" y="24"/>
                  </a:cxn>
                  <a:cxn ang="0">
                    <a:pos x="70" y="6"/>
                  </a:cxn>
                  <a:cxn ang="0">
                    <a:pos x="47" y="0"/>
                  </a:cxn>
                  <a:cxn ang="0">
                    <a:pos x="23" y="0"/>
                  </a:cxn>
                  <a:cxn ang="0">
                    <a:pos x="5" y="6"/>
                  </a:cxn>
                  <a:cxn ang="0">
                    <a:pos x="0" y="30"/>
                  </a:cxn>
                  <a:cxn ang="0">
                    <a:pos x="0" y="47"/>
                  </a:cxn>
                  <a:cxn ang="0">
                    <a:pos x="5" y="59"/>
                  </a:cxn>
                  <a:cxn ang="0">
                    <a:pos x="29" y="77"/>
                  </a:cxn>
                  <a:cxn ang="0">
                    <a:pos x="52" y="77"/>
                  </a:cxn>
                  <a:cxn ang="0">
                    <a:pos x="82" y="59"/>
                  </a:cxn>
                  <a:cxn ang="0">
                    <a:pos x="88" y="47"/>
                  </a:cxn>
                  <a:cxn ang="0">
                    <a:pos x="88" y="36"/>
                  </a:cxn>
                  <a:cxn ang="0">
                    <a:pos x="88" y="30"/>
                  </a:cxn>
                </a:cxnLst>
                <a:rect l="0" t="0" r="0" b="0"/>
                <a:pathLst>
                  <a:path w="88" h="77">
                    <a:moveTo>
                      <a:pt x="88" y="30"/>
                    </a:moveTo>
                    <a:lnTo>
                      <a:pt x="82" y="24"/>
                    </a:lnTo>
                    <a:lnTo>
                      <a:pt x="70" y="6"/>
                    </a:lnTo>
                    <a:lnTo>
                      <a:pt x="47" y="0"/>
                    </a:lnTo>
                    <a:lnTo>
                      <a:pt x="23" y="0"/>
                    </a:lnTo>
                    <a:lnTo>
                      <a:pt x="5" y="6"/>
                    </a:lnTo>
                    <a:lnTo>
                      <a:pt x="0" y="30"/>
                    </a:lnTo>
                    <a:lnTo>
                      <a:pt x="0" y="47"/>
                    </a:lnTo>
                    <a:lnTo>
                      <a:pt x="5" y="59"/>
                    </a:lnTo>
                    <a:lnTo>
                      <a:pt x="29" y="77"/>
                    </a:lnTo>
                    <a:lnTo>
                      <a:pt x="52" y="77"/>
                    </a:lnTo>
                    <a:lnTo>
                      <a:pt x="82" y="59"/>
                    </a:lnTo>
                    <a:lnTo>
                      <a:pt x="88" y="47"/>
                    </a:lnTo>
                    <a:lnTo>
                      <a:pt x="88" y="36"/>
                    </a:lnTo>
                    <a:lnTo>
                      <a:pt x="88"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7" name="フリーフォーム 36"/>
              <p:cNvSpPr>
                <a:spLocks/>
              </p:cNvSpPr>
              <p:nvPr/>
            </p:nvSpPr>
            <p:spPr bwMode="auto">
              <a:xfrm>
                <a:off x="1004" y="2233"/>
                <a:ext cx="58" cy="59"/>
              </a:xfrm>
              <a:custGeom>
                <a:avLst/>
                <a:gdLst/>
                <a:ahLst/>
                <a:cxnLst>
                  <a:cxn ang="0">
                    <a:pos x="35" y="59"/>
                  </a:cxn>
                  <a:cxn ang="0">
                    <a:pos x="52" y="53"/>
                  </a:cxn>
                  <a:cxn ang="0">
                    <a:pos x="58" y="47"/>
                  </a:cxn>
                  <a:cxn ang="0">
                    <a:pos x="52" y="24"/>
                  </a:cxn>
                  <a:cxn ang="0">
                    <a:pos x="35" y="0"/>
                  </a:cxn>
                  <a:cxn ang="0">
                    <a:pos x="29" y="0"/>
                  </a:cxn>
                  <a:cxn ang="0">
                    <a:pos x="23" y="0"/>
                  </a:cxn>
                  <a:cxn ang="0">
                    <a:pos x="0" y="24"/>
                  </a:cxn>
                  <a:cxn ang="0">
                    <a:pos x="0" y="30"/>
                  </a:cxn>
                  <a:cxn ang="0">
                    <a:pos x="0" y="47"/>
                  </a:cxn>
                  <a:cxn ang="0">
                    <a:pos x="23" y="59"/>
                  </a:cxn>
                  <a:cxn ang="0">
                    <a:pos x="29" y="59"/>
                  </a:cxn>
                  <a:cxn ang="0">
                    <a:pos x="35" y="59"/>
                  </a:cxn>
                </a:cxnLst>
                <a:rect l="0" t="0" r="0" b="0"/>
                <a:pathLst>
                  <a:path w="58" h="59">
                    <a:moveTo>
                      <a:pt x="35" y="59"/>
                    </a:moveTo>
                    <a:lnTo>
                      <a:pt x="52" y="53"/>
                    </a:lnTo>
                    <a:lnTo>
                      <a:pt x="58" y="47"/>
                    </a:lnTo>
                    <a:lnTo>
                      <a:pt x="52" y="24"/>
                    </a:lnTo>
                    <a:lnTo>
                      <a:pt x="35" y="0"/>
                    </a:lnTo>
                    <a:lnTo>
                      <a:pt x="29" y="0"/>
                    </a:lnTo>
                    <a:lnTo>
                      <a:pt x="23" y="0"/>
                    </a:lnTo>
                    <a:lnTo>
                      <a:pt x="0" y="24"/>
                    </a:lnTo>
                    <a:lnTo>
                      <a:pt x="0" y="30"/>
                    </a:lnTo>
                    <a:lnTo>
                      <a:pt x="0" y="47"/>
                    </a:lnTo>
                    <a:lnTo>
                      <a:pt x="23" y="59"/>
                    </a:lnTo>
                    <a:lnTo>
                      <a:pt x="29"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8" name="フリーフォーム 37"/>
              <p:cNvSpPr>
                <a:spLocks/>
              </p:cNvSpPr>
              <p:nvPr/>
            </p:nvSpPr>
            <p:spPr bwMode="auto">
              <a:xfrm>
                <a:off x="699" y="2216"/>
                <a:ext cx="64" cy="76"/>
              </a:xfrm>
              <a:custGeom>
                <a:avLst/>
                <a:gdLst/>
                <a:ahLst/>
                <a:cxnLst>
                  <a:cxn ang="0">
                    <a:pos x="58" y="76"/>
                  </a:cxn>
                  <a:cxn ang="0">
                    <a:pos x="64" y="70"/>
                  </a:cxn>
                  <a:cxn ang="0">
                    <a:pos x="64" y="58"/>
                  </a:cxn>
                  <a:cxn ang="0">
                    <a:pos x="58" y="47"/>
                  </a:cxn>
                  <a:cxn ang="0">
                    <a:pos x="52" y="41"/>
                  </a:cxn>
                  <a:cxn ang="0">
                    <a:pos x="46" y="35"/>
                  </a:cxn>
                  <a:cxn ang="0">
                    <a:pos x="46" y="17"/>
                  </a:cxn>
                  <a:cxn ang="0">
                    <a:pos x="35" y="6"/>
                  </a:cxn>
                  <a:cxn ang="0">
                    <a:pos x="23" y="0"/>
                  </a:cxn>
                  <a:cxn ang="0">
                    <a:pos x="0" y="6"/>
                  </a:cxn>
                  <a:cxn ang="0">
                    <a:pos x="0" y="11"/>
                  </a:cxn>
                  <a:cxn ang="0">
                    <a:pos x="0" y="29"/>
                  </a:cxn>
                  <a:cxn ang="0">
                    <a:pos x="11" y="41"/>
                  </a:cxn>
                  <a:cxn ang="0">
                    <a:pos x="23" y="47"/>
                  </a:cxn>
                  <a:cxn ang="0">
                    <a:pos x="29" y="47"/>
                  </a:cxn>
                  <a:cxn ang="0">
                    <a:pos x="35" y="58"/>
                  </a:cxn>
                  <a:cxn ang="0">
                    <a:pos x="46" y="70"/>
                  </a:cxn>
                  <a:cxn ang="0">
                    <a:pos x="52" y="76"/>
                  </a:cxn>
                  <a:cxn ang="0">
                    <a:pos x="58" y="76"/>
                  </a:cxn>
                </a:cxnLst>
                <a:rect l="0" t="0" r="0" b="0"/>
                <a:pathLst>
                  <a:path w="64" h="76">
                    <a:moveTo>
                      <a:pt x="58" y="76"/>
                    </a:moveTo>
                    <a:lnTo>
                      <a:pt x="64" y="70"/>
                    </a:lnTo>
                    <a:lnTo>
                      <a:pt x="64" y="58"/>
                    </a:lnTo>
                    <a:lnTo>
                      <a:pt x="58" y="47"/>
                    </a:lnTo>
                    <a:lnTo>
                      <a:pt x="52" y="41"/>
                    </a:lnTo>
                    <a:lnTo>
                      <a:pt x="46" y="35"/>
                    </a:lnTo>
                    <a:lnTo>
                      <a:pt x="46" y="17"/>
                    </a:lnTo>
                    <a:lnTo>
                      <a:pt x="35" y="6"/>
                    </a:lnTo>
                    <a:lnTo>
                      <a:pt x="23" y="0"/>
                    </a:lnTo>
                    <a:lnTo>
                      <a:pt x="0" y="6"/>
                    </a:lnTo>
                    <a:lnTo>
                      <a:pt x="0" y="11"/>
                    </a:lnTo>
                    <a:lnTo>
                      <a:pt x="0" y="29"/>
                    </a:lnTo>
                    <a:lnTo>
                      <a:pt x="11" y="41"/>
                    </a:lnTo>
                    <a:lnTo>
                      <a:pt x="23" y="47"/>
                    </a:lnTo>
                    <a:lnTo>
                      <a:pt x="29" y="47"/>
                    </a:lnTo>
                    <a:lnTo>
                      <a:pt x="35" y="58"/>
                    </a:lnTo>
                    <a:lnTo>
                      <a:pt x="46" y="70"/>
                    </a:lnTo>
                    <a:lnTo>
                      <a:pt x="52" y="76"/>
                    </a:lnTo>
                    <a:lnTo>
                      <a:pt x="58"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9" name="フリーフォーム 38"/>
              <p:cNvSpPr>
                <a:spLocks/>
              </p:cNvSpPr>
              <p:nvPr/>
            </p:nvSpPr>
            <p:spPr bwMode="auto">
              <a:xfrm>
                <a:off x="1279" y="2251"/>
                <a:ext cx="65" cy="76"/>
              </a:xfrm>
              <a:custGeom>
                <a:avLst/>
                <a:gdLst/>
                <a:ahLst/>
                <a:cxnLst>
                  <a:cxn ang="0">
                    <a:pos x="36" y="76"/>
                  </a:cxn>
                  <a:cxn ang="0">
                    <a:pos x="41" y="70"/>
                  </a:cxn>
                  <a:cxn ang="0">
                    <a:pos x="59" y="65"/>
                  </a:cxn>
                  <a:cxn ang="0">
                    <a:pos x="65" y="47"/>
                  </a:cxn>
                  <a:cxn ang="0">
                    <a:pos x="65" y="29"/>
                  </a:cxn>
                  <a:cxn ang="0">
                    <a:pos x="59" y="12"/>
                  </a:cxn>
                  <a:cxn ang="0">
                    <a:pos x="41" y="6"/>
                  </a:cxn>
                  <a:cxn ang="0">
                    <a:pos x="18" y="0"/>
                  </a:cxn>
                  <a:cxn ang="0">
                    <a:pos x="6" y="12"/>
                  </a:cxn>
                  <a:cxn ang="0">
                    <a:pos x="0" y="29"/>
                  </a:cxn>
                  <a:cxn ang="0">
                    <a:pos x="0" y="41"/>
                  </a:cxn>
                  <a:cxn ang="0">
                    <a:pos x="12" y="70"/>
                  </a:cxn>
                  <a:cxn ang="0">
                    <a:pos x="30" y="76"/>
                  </a:cxn>
                  <a:cxn ang="0">
                    <a:pos x="36" y="76"/>
                  </a:cxn>
                </a:cxnLst>
                <a:rect l="0" t="0" r="0" b="0"/>
                <a:pathLst>
                  <a:path w="65" h="76">
                    <a:moveTo>
                      <a:pt x="36" y="76"/>
                    </a:moveTo>
                    <a:lnTo>
                      <a:pt x="41" y="70"/>
                    </a:lnTo>
                    <a:lnTo>
                      <a:pt x="59" y="65"/>
                    </a:lnTo>
                    <a:lnTo>
                      <a:pt x="65" y="47"/>
                    </a:lnTo>
                    <a:lnTo>
                      <a:pt x="65" y="29"/>
                    </a:lnTo>
                    <a:lnTo>
                      <a:pt x="59" y="12"/>
                    </a:lnTo>
                    <a:lnTo>
                      <a:pt x="41" y="6"/>
                    </a:lnTo>
                    <a:lnTo>
                      <a:pt x="18" y="0"/>
                    </a:lnTo>
                    <a:lnTo>
                      <a:pt x="6" y="12"/>
                    </a:lnTo>
                    <a:lnTo>
                      <a:pt x="0" y="29"/>
                    </a:lnTo>
                    <a:lnTo>
                      <a:pt x="0" y="41"/>
                    </a:lnTo>
                    <a:lnTo>
                      <a:pt x="12" y="70"/>
                    </a:lnTo>
                    <a:lnTo>
                      <a:pt x="30" y="76"/>
                    </a:lnTo>
                    <a:lnTo>
                      <a:pt x="36"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0" name="フリーフォーム 39"/>
              <p:cNvSpPr>
                <a:spLocks/>
              </p:cNvSpPr>
              <p:nvPr/>
            </p:nvSpPr>
            <p:spPr bwMode="auto">
              <a:xfrm>
                <a:off x="1403" y="2087"/>
                <a:ext cx="117" cy="105"/>
              </a:xfrm>
              <a:custGeom>
                <a:avLst/>
                <a:gdLst/>
                <a:ahLst/>
                <a:cxnLst>
                  <a:cxn ang="0">
                    <a:pos x="70" y="105"/>
                  </a:cxn>
                  <a:cxn ang="0">
                    <a:pos x="99" y="76"/>
                  </a:cxn>
                  <a:cxn ang="0">
                    <a:pos x="111" y="64"/>
                  </a:cxn>
                  <a:cxn ang="0">
                    <a:pos x="117" y="41"/>
                  </a:cxn>
                  <a:cxn ang="0">
                    <a:pos x="111" y="29"/>
                  </a:cxn>
                  <a:cxn ang="0">
                    <a:pos x="105" y="11"/>
                  </a:cxn>
                  <a:cxn ang="0">
                    <a:pos x="93" y="6"/>
                  </a:cxn>
                  <a:cxn ang="0">
                    <a:pos x="70" y="0"/>
                  </a:cxn>
                  <a:cxn ang="0">
                    <a:pos x="41" y="6"/>
                  </a:cxn>
                  <a:cxn ang="0">
                    <a:pos x="11" y="17"/>
                  </a:cxn>
                  <a:cxn ang="0">
                    <a:pos x="0" y="41"/>
                  </a:cxn>
                  <a:cxn ang="0">
                    <a:pos x="0" y="52"/>
                  </a:cxn>
                  <a:cxn ang="0">
                    <a:pos x="5" y="82"/>
                  </a:cxn>
                  <a:cxn ang="0">
                    <a:pos x="23" y="99"/>
                  </a:cxn>
                  <a:cxn ang="0">
                    <a:pos x="52" y="105"/>
                  </a:cxn>
                  <a:cxn ang="0">
                    <a:pos x="64" y="105"/>
                  </a:cxn>
                  <a:cxn ang="0">
                    <a:pos x="70" y="105"/>
                  </a:cxn>
                </a:cxnLst>
                <a:rect l="0" t="0" r="0" b="0"/>
                <a:pathLst>
                  <a:path w="117" h="105">
                    <a:moveTo>
                      <a:pt x="70" y="105"/>
                    </a:moveTo>
                    <a:lnTo>
                      <a:pt x="99" y="76"/>
                    </a:lnTo>
                    <a:lnTo>
                      <a:pt x="111" y="64"/>
                    </a:lnTo>
                    <a:lnTo>
                      <a:pt x="117" y="41"/>
                    </a:lnTo>
                    <a:lnTo>
                      <a:pt x="111" y="29"/>
                    </a:lnTo>
                    <a:lnTo>
                      <a:pt x="105" y="11"/>
                    </a:lnTo>
                    <a:lnTo>
                      <a:pt x="93" y="6"/>
                    </a:lnTo>
                    <a:lnTo>
                      <a:pt x="70" y="0"/>
                    </a:lnTo>
                    <a:lnTo>
                      <a:pt x="41" y="6"/>
                    </a:lnTo>
                    <a:lnTo>
                      <a:pt x="11" y="17"/>
                    </a:lnTo>
                    <a:lnTo>
                      <a:pt x="0" y="41"/>
                    </a:lnTo>
                    <a:lnTo>
                      <a:pt x="0" y="52"/>
                    </a:lnTo>
                    <a:lnTo>
                      <a:pt x="5" y="82"/>
                    </a:lnTo>
                    <a:lnTo>
                      <a:pt x="23" y="99"/>
                    </a:lnTo>
                    <a:lnTo>
                      <a:pt x="52" y="105"/>
                    </a:lnTo>
                    <a:lnTo>
                      <a:pt x="64" y="105"/>
                    </a:lnTo>
                    <a:lnTo>
                      <a:pt x="70" y="10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1" name="フリーフォーム 40"/>
              <p:cNvSpPr>
                <a:spLocks/>
              </p:cNvSpPr>
              <p:nvPr/>
            </p:nvSpPr>
            <p:spPr bwMode="auto">
              <a:xfrm>
                <a:off x="1590" y="1834"/>
                <a:ext cx="921" cy="335"/>
              </a:xfrm>
              <a:custGeom>
                <a:avLst/>
                <a:gdLst/>
                <a:ahLst/>
                <a:cxnLst>
                  <a:cxn ang="0">
                    <a:pos x="94" y="288"/>
                  </a:cxn>
                  <a:cxn ang="0">
                    <a:pos x="65" y="305"/>
                  </a:cxn>
                  <a:cxn ang="0">
                    <a:pos x="12" y="305"/>
                  </a:cxn>
                  <a:cxn ang="0">
                    <a:pos x="0" y="264"/>
                  </a:cxn>
                  <a:cxn ang="0">
                    <a:pos x="12" y="235"/>
                  </a:cxn>
                  <a:cxn ang="0">
                    <a:pos x="35" y="200"/>
                  </a:cxn>
                  <a:cxn ang="0">
                    <a:pos x="65" y="212"/>
                  </a:cxn>
                  <a:cxn ang="0">
                    <a:pos x="94" y="212"/>
                  </a:cxn>
                  <a:cxn ang="0">
                    <a:pos x="118" y="229"/>
                  </a:cxn>
                  <a:cxn ang="0">
                    <a:pos x="165" y="194"/>
                  </a:cxn>
                  <a:cxn ang="0">
                    <a:pos x="211" y="194"/>
                  </a:cxn>
                  <a:cxn ang="0">
                    <a:pos x="258" y="170"/>
                  </a:cxn>
                  <a:cxn ang="0">
                    <a:pos x="299" y="141"/>
                  </a:cxn>
                  <a:cxn ang="0">
                    <a:pos x="335" y="141"/>
                  </a:cxn>
                  <a:cxn ang="0">
                    <a:pos x="423" y="118"/>
                  </a:cxn>
                  <a:cxn ang="0">
                    <a:pos x="569" y="71"/>
                  </a:cxn>
                  <a:cxn ang="0">
                    <a:pos x="651" y="47"/>
                  </a:cxn>
                  <a:cxn ang="0">
                    <a:pos x="734" y="41"/>
                  </a:cxn>
                  <a:cxn ang="0">
                    <a:pos x="792" y="12"/>
                  </a:cxn>
                  <a:cxn ang="0">
                    <a:pos x="833" y="18"/>
                  </a:cxn>
                  <a:cxn ang="0">
                    <a:pos x="880" y="6"/>
                  </a:cxn>
                  <a:cxn ang="0">
                    <a:pos x="915" y="12"/>
                  </a:cxn>
                  <a:cxn ang="0">
                    <a:pos x="915" y="18"/>
                  </a:cxn>
                  <a:cxn ang="0">
                    <a:pos x="869" y="36"/>
                  </a:cxn>
                  <a:cxn ang="0">
                    <a:pos x="851" y="41"/>
                  </a:cxn>
                  <a:cxn ang="0">
                    <a:pos x="839" y="53"/>
                  </a:cxn>
                  <a:cxn ang="0">
                    <a:pos x="827" y="41"/>
                  </a:cxn>
                  <a:cxn ang="0">
                    <a:pos x="792" y="47"/>
                  </a:cxn>
                  <a:cxn ang="0">
                    <a:pos x="775" y="65"/>
                  </a:cxn>
                  <a:cxn ang="0">
                    <a:pos x="716" y="65"/>
                  </a:cxn>
                  <a:cxn ang="0">
                    <a:pos x="599" y="106"/>
                  </a:cxn>
                  <a:cxn ang="0">
                    <a:pos x="558" y="112"/>
                  </a:cxn>
                  <a:cxn ang="0">
                    <a:pos x="569" y="129"/>
                  </a:cxn>
                  <a:cxn ang="0">
                    <a:pos x="605" y="165"/>
                  </a:cxn>
                  <a:cxn ang="0">
                    <a:pos x="587" y="194"/>
                  </a:cxn>
                  <a:cxn ang="0">
                    <a:pos x="540" y="223"/>
                  </a:cxn>
                  <a:cxn ang="0">
                    <a:pos x="511" y="200"/>
                  </a:cxn>
                  <a:cxn ang="0">
                    <a:pos x="493" y="170"/>
                  </a:cxn>
                  <a:cxn ang="0">
                    <a:pos x="517" y="135"/>
                  </a:cxn>
                  <a:cxn ang="0">
                    <a:pos x="511" y="129"/>
                  </a:cxn>
                  <a:cxn ang="0">
                    <a:pos x="411" y="170"/>
                  </a:cxn>
                  <a:cxn ang="0">
                    <a:pos x="329" y="229"/>
                  </a:cxn>
                  <a:cxn ang="0">
                    <a:pos x="270" y="259"/>
                  </a:cxn>
                  <a:cxn ang="0">
                    <a:pos x="253" y="288"/>
                  </a:cxn>
                  <a:cxn ang="0">
                    <a:pos x="235" y="317"/>
                  </a:cxn>
                  <a:cxn ang="0">
                    <a:pos x="165" y="335"/>
                  </a:cxn>
                  <a:cxn ang="0">
                    <a:pos x="112" y="300"/>
                  </a:cxn>
                  <a:cxn ang="0">
                    <a:pos x="106" y="264"/>
                  </a:cxn>
                </a:cxnLst>
                <a:rect l="0" t="0" r="0" b="0"/>
                <a:pathLst>
                  <a:path w="921" h="335">
                    <a:moveTo>
                      <a:pt x="106" y="264"/>
                    </a:moveTo>
                    <a:lnTo>
                      <a:pt x="94" y="288"/>
                    </a:lnTo>
                    <a:lnTo>
                      <a:pt x="77" y="300"/>
                    </a:lnTo>
                    <a:lnTo>
                      <a:pt x="65" y="305"/>
                    </a:lnTo>
                    <a:lnTo>
                      <a:pt x="24" y="305"/>
                    </a:lnTo>
                    <a:lnTo>
                      <a:pt x="12" y="305"/>
                    </a:lnTo>
                    <a:lnTo>
                      <a:pt x="6" y="294"/>
                    </a:lnTo>
                    <a:lnTo>
                      <a:pt x="0" y="264"/>
                    </a:lnTo>
                    <a:lnTo>
                      <a:pt x="0" y="253"/>
                    </a:lnTo>
                    <a:lnTo>
                      <a:pt x="12" y="235"/>
                    </a:lnTo>
                    <a:lnTo>
                      <a:pt x="18" y="212"/>
                    </a:lnTo>
                    <a:lnTo>
                      <a:pt x="35" y="200"/>
                    </a:lnTo>
                    <a:lnTo>
                      <a:pt x="47" y="206"/>
                    </a:lnTo>
                    <a:lnTo>
                      <a:pt x="65" y="212"/>
                    </a:lnTo>
                    <a:lnTo>
                      <a:pt x="71" y="212"/>
                    </a:lnTo>
                    <a:lnTo>
                      <a:pt x="94" y="212"/>
                    </a:lnTo>
                    <a:lnTo>
                      <a:pt x="106" y="223"/>
                    </a:lnTo>
                    <a:lnTo>
                      <a:pt x="118" y="229"/>
                    </a:lnTo>
                    <a:lnTo>
                      <a:pt x="141" y="206"/>
                    </a:lnTo>
                    <a:lnTo>
                      <a:pt x="165" y="194"/>
                    </a:lnTo>
                    <a:lnTo>
                      <a:pt x="188" y="194"/>
                    </a:lnTo>
                    <a:lnTo>
                      <a:pt x="211" y="194"/>
                    </a:lnTo>
                    <a:lnTo>
                      <a:pt x="229" y="200"/>
                    </a:lnTo>
                    <a:lnTo>
                      <a:pt x="258" y="170"/>
                    </a:lnTo>
                    <a:lnTo>
                      <a:pt x="288" y="141"/>
                    </a:lnTo>
                    <a:lnTo>
                      <a:pt x="299" y="141"/>
                    </a:lnTo>
                    <a:lnTo>
                      <a:pt x="323" y="141"/>
                    </a:lnTo>
                    <a:lnTo>
                      <a:pt x="335" y="141"/>
                    </a:lnTo>
                    <a:lnTo>
                      <a:pt x="364" y="141"/>
                    </a:lnTo>
                    <a:lnTo>
                      <a:pt x="423" y="118"/>
                    </a:lnTo>
                    <a:lnTo>
                      <a:pt x="493" y="94"/>
                    </a:lnTo>
                    <a:lnTo>
                      <a:pt x="569" y="71"/>
                    </a:lnTo>
                    <a:lnTo>
                      <a:pt x="628" y="53"/>
                    </a:lnTo>
                    <a:lnTo>
                      <a:pt x="651" y="47"/>
                    </a:lnTo>
                    <a:lnTo>
                      <a:pt x="675" y="41"/>
                    </a:lnTo>
                    <a:lnTo>
                      <a:pt x="734" y="41"/>
                    </a:lnTo>
                    <a:lnTo>
                      <a:pt x="786" y="12"/>
                    </a:lnTo>
                    <a:lnTo>
                      <a:pt x="792" y="12"/>
                    </a:lnTo>
                    <a:lnTo>
                      <a:pt x="798" y="30"/>
                    </a:lnTo>
                    <a:lnTo>
                      <a:pt x="833" y="18"/>
                    </a:lnTo>
                    <a:lnTo>
                      <a:pt x="863" y="12"/>
                    </a:lnTo>
                    <a:lnTo>
                      <a:pt x="880" y="6"/>
                    </a:lnTo>
                    <a:lnTo>
                      <a:pt x="898" y="0"/>
                    </a:lnTo>
                    <a:lnTo>
                      <a:pt x="915" y="12"/>
                    </a:lnTo>
                    <a:lnTo>
                      <a:pt x="921" y="12"/>
                    </a:lnTo>
                    <a:lnTo>
                      <a:pt x="915" y="18"/>
                    </a:lnTo>
                    <a:lnTo>
                      <a:pt x="892" y="36"/>
                    </a:lnTo>
                    <a:lnTo>
                      <a:pt x="869" y="36"/>
                    </a:lnTo>
                    <a:lnTo>
                      <a:pt x="857" y="36"/>
                    </a:lnTo>
                    <a:lnTo>
                      <a:pt x="851" y="41"/>
                    </a:lnTo>
                    <a:lnTo>
                      <a:pt x="839" y="47"/>
                    </a:lnTo>
                    <a:lnTo>
                      <a:pt x="839" y="53"/>
                    </a:lnTo>
                    <a:lnTo>
                      <a:pt x="833" y="53"/>
                    </a:lnTo>
                    <a:lnTo>
                      <a:pt x="827" y="41"/>
                    </a:lnTo>
                    <a:lnTo>
                      <a:pt x="822" y="41"/>
                    </a:lnTo>
                    <a:lnTo>
                      <a:pt x="792" y="47"/>
                    </a:lnTo>
                    <a:lnTo>
                      <a:pt x="792" y="53"/>
                    </a:lnTo>
                    <a:lnTo>
                      <a:pt x="775" y="65"/>
                    </a:lnTo>
                    <a:lnTo>
                      <a:pt x="745" y="65"/>
                    </a:lnTo>
                    <a:lnTo>
                      <a:pt x="716" y="65"/>
                    </a:lnTo>
                    <a:lnTo>
                      <a:pt x="646" y="94"/>
                    </a:lnTo>
                    <a:lnTo>
                      <a:pt x="599" y="106"/>
                    </a:lnTo>
                    <a:lnTo>
                      <a:pt x="575" y="106"/>
                    </a:lnTo>
                    <a:lnTo>
                      <a:pt x="558" y="112"/>
                    </a:lnTo>
                    <a:lnTo>
                      <a:pt x="558" y="118"/>
                    </a:lnTo>
                    <a:lnTo>
                      <a:pt x="569" y="129"/>
                    </a:lnTo>
                    <a:lnTo>
                      <a:pt x="587" y="141"/>
                    </a:lnTo>
                    <a:lnTo>
                      <a:pt x="605" y="165"/>
                    </a:lnTo>
                    <a:lnTo>
                      <a:pt x="599" y="176"/>
                    </a:lnTo>
                    <a:lnTo>
                      <a:pt x="587" y="194"/>
                    </a:lnTo>
                    <a:lnTo>
                      <a:pt x="581" y="206"/>
                    </a:lnTo>
                    <a:lnTo>
                      <a:pt x="540" y="223"/>
                    </a:lnTo>
                    <a:lnTo>
                      <a:pt x="522" y="212"/>
                    </a:lnTo>
                    <a:lnTo>
                      <a:pt x="511" y="200"/>
                    </a:lnTo>
                    <a:lnTo>
                      <a:pt x="493" y="188"/>
                    </a:lnTo>
                    <a:lnTo>
                      <a:pt x="493" y="170"/>
                    </a:lnTo>
                    <a:lnTo>
                      <a:pt x="505" y="147"/>
                    </a:lnTo>
                    <a:lnTo>
                      <a:pt x="517" y="135"/>
                    </a:lnTo>
                    <a:lnTo>
                      <a:pt x="517" y="129"/>
                    </a:lnTo>
                    <a:lnTo>
                      <a:pt x="511" y="129"/>
                    </a:lnTo>
                    <a:lnTo>
                      <a:pt x="452" y="147"/>
                    </a:lnTo>
                    <a:lnTo>
                      <a:pt x="411" y="170"/>
                    </a:lnTo>
                    <a:lnTo>
                      <a:pt x="382" y="194"/>
                    </a:lnTo>
                    <a:lnTo>
                      <a:pt x="329" y="229"/>
                    </a:lnTo>
                    <a:lnTo>
                      <a:pt x="294" y="259"/>
                    </a:lnTo>
                    <a:lnTo>
                      <a:pt x="270" y="259"/>
                    </a:lnTo>
                    <a:lnTo>
                      <a:pt x="253" y="264"/>
                    </a:lnTo>
                    <a:lnTo>
                      <a:pt x="253" y="288"/>
                    </a:lnTo>
                    <a:lnTo>
                      <a:pt x="241" y="300"/>
                    </a:lnTo>
                    <a:lnTo>
                      <a:pt x="235" y="317"/>
                    </a:lnTo>
                    <a:lnTo>
                      <a:pt x="200" y="335"/>
                    </a:lnTo>
                    <a:lnTo>
                      <a:pt x="165" y="335"/>
                    </a:lnTo>
                    <a:lnTo>
                      <a:pt x="129" y="317"/>
                    </a:lnTo>
                    <a:lnTo>
                      <a:pt x="112" y="300"/>
                    </a:lnTo>
                    <a:lnTo>
                      <a:pt x="112" y="264"/>
                    </a:lnTo>
                    <a:lnTo>
                      <a:pt x="106" y="2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2" name="フリーフォーム 41"/>
              <p:cNvSpPr>
                <a:spLocks/>
              </p:cNvSpPr>
              <p:nvPr/>
            </p:nvSpPr>
            <p:spPr bwMode="auto">
              <a:xfrm>
                <a:off x="1590" y="1899"/>
                <a:ext cx="47" cy="70"/>
              </a:xfrm>
              <a:custGeom>
                <a:avLst/>
                <a:gdLst/>
                <a:ahLst/>
                <a:cxnLst>
                  <a:cxn ang="0">
                    <a:pos x="18" y="70"/>
                  </a:cxn>
                  <a:cxn ang="0">
                    <a:pos x="35" y="47"/>
                  </a:cxn>
                  <a:cxn ang="0">
                    <a:pos x="47" y="29"/>
                  </a:cxn>
                  <a:cxn ang="0">
                    <a:pos x="41" y="6"/>
                  </a:cxn>
                  <a:cxn ang="0">
                    <a:pos x="35" y="0"/>
                  </a:cxn>
                  <a:cxn ang="0">
                    <a:pos x="18" y="0"/>
                  </a:cxn>
                  <a:cxn ang="0">
                    <a:pos x="12" y="6"/>
                  </a:cxn>
                  <a:cxn ang="0">
                    <a:pos x="0" y="17"/>
                  </a:cxn>
                  <a:cxn ang="0">
                    <a:pos x="0" y="41"/>
                  </a:cxn>
                  <a:cxn ang="0">
                    <a:pos x="12" y="64"/>
                  </a:cxn>
                  <a:cxn ang="0">
                    <a:pos x="12" y="70"/>
                  </a:cxn>
                  <a:cxn ang="0">
                    <a:pos x="18" y="70"/>
                  </a:cxn>
                </a:cxnLst>
                <a:rect l="0" t="0" r="0" b="0"/>
                <a:pathLst>
                  <a:path w="47" h="70">
                    <a:moveTo>
                      <a:pt x="18" y="70"/>
                    </a:moveTo>
                    <a:lnTo>
                      <a:pt x="35" y="47"/>
                    </a:lnTo>
                    <a:lnTo>
                      <a:pt x="47" y="29"/>
                    </a:lnTo>
                    <a:lnTo>
                      <a:pt x="41" y="6"/>
                    </a:lnTo>
                    <a:lnTo>
                      <a:pt x="35" y="0"/>
                    </a:lnTo>
                    <a:lnTo>
                      <a:pt x="18" y="0"/>
                    </a:lnTo>
                    <a:lnTo>
                      <a:pt x="12" y="6"/>
                    </a:lnTo>
                    <a:lnTo>
                      <a:pt x="0" y="17"/>
                    </a:lnTo>
                    <a:lnTo>
                      <a:pt x="0" y="41"/>
                    </a:lnTo>
                    <a:lnTo>
                      <a:pt x="12" y="64"/>
                    </a:lnTo>
                    <a:lnTo>
                      <a:pt x="12" y="70"/>
                    </a:lnTo>
                    <a:lnTo>
                      <a:pt x="18"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3" name="フリーフォーム 42"/>
              <p:cNvSpPr>
                <a:spLocks/>
              </p:cNvSpPr>
              <p:nvPr/>
            </p:nvSpPr>
            <p:spPr bwMode="auto">
              <a:xfrm>
                <a:off x="1755" y="2310"/>
                <a:ext cx="93" cy="76"/>
              </a:xfrm>
              <a:custGeom>
                <a:avLst/>
                <a:gdLst/>
                <a:ahLst/>
                <a:cxnLst>
                  <a:cxn ang="0">
                    <a:pos x="46" y="70"/>
                  </a:cxn>
                  <a:cxn ang="0">
                    <a:pos x="76" y="58"/>
                  </a:cxn>
                  <a:cxn ang="0">
                    <a:pos x="93" y="35"/>
                  </a:cxn>
                  <a:cxn ang="0">
                    <a:pos x="93" y="17"/>
                  </a:cxn>
                  <a:cxn ang="0">
                    <a:pos x="76" y="6"/>
                  </a:cxn>
                  <a:cxn ang="0">
                    <a:pos x="46" y="0"/>
                  </a:cxn>
                  <a:cxn ang="0">
                    <a:pos x="35" y="6"/>
                  </a:cxn>
                  <a:cxn ang="0">
                    <a:pos x="23" y="11"/>
                  </a:cxn>
                  <a:cxn ang="0">
                    <a:pos x="5" y="29"/>
                  </a:cxn>
                  <a:cxn ang="0">
                    <a:pos x="0" y="41"/>
                  </a:cxn>
                  <a:cxn ang="0">
                    <a:pos x="0" y="58"/>
                  </a:cxn>
                  <a:cxn ang="0">
                    <a:pos x="5" y="70"/>
                  </a:cxn>
                  <a:cxn ang="0">
                    <a:pos x="29" y="76"/>
                  </a:cxn>
                  <a:cxn ang="0">
                    <a:pos x="41" y="70"/>
                  </a:cxn>
                  <a:cxn ang="0">
                    <a:pos x="46" y="70"/>
                  </a:cxn>
                </a:cxnLst>
                <a:rect l="0" t="0" r="0" b="0"/>
                <a:pathLst>
                  <a:path w="93" h="76">
                    <a:moveTo>
                      <a:pt x="46" y="70"/>
                    </a:moveTo>
                    <a:lnTo>
                      <a:pt x="76" y="58"/>
                    </a:lnTo>
                    <a:lnTo>
                      <a:pt x="93" y="35"/>
                    </a:lnTo>
                    <a:lnTo>
                      <a:pt x="93" y="17"/>
                    </a:lnTo>
                    <a:lnTo>
                      <a:pt x="76" y="6"/>
                    </a:lnTo>
                    <a:lnTo>
                      <a:pt x="46" y="0"/>
                    </a:lnTo>
                    <a:lnTo>
                      <a:pt x="35" y="6"/>
                    </a:lnTo>
                    <a:lnTo>
                      <a:pt x="23" y="11"/>
                    </a:lnTo>
                    <a:lnTo>
                      <a:pt x="5" y="29"/>
                    </a:lnTo>
                    <a:lnTo>
                      <a:pt x="0" y="41"/>
                    </a:lnTo>
                    <a:lnTo>
                      <a:pt x="0" y="58"/>
                    </a:lnTo>
                    <a:lnTo>
                      <a:pt x="5" y="70"/>
                    </a:lnTo>
                    <a:lnTo>
                      <a:pt x="29" y="76"/>
                    </a:lnTo>
                    <a:lnTo>
                      <a:pt x="41" y="70"/>
                    </a:lnTo>
                    <a:lnTo>
                      <a:pt x="46"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4" name="フリーフォーム 43"/>
              <p:cNvSpPr>
                <a:spLocks/>
              </p:cNvSpPr>
              <p:nvPr/>
            </p:nvSpPr>
            <p:spPr bwMode="auto">
              <a:xfrm>
                <a:off x="1878" y="2204"/>
                <a:ext cx="94" cy="94"/>
              </a:xfrm>
              <a:custGeom>
                <a:avLst/>
                <a:gdLst/>
                <a:ahLst/>
                <a:cxnLst>
                  <a:cxn ang="0">
                    <a:pos x="70" y="88"/>
                  </a:cxn>
                  <a:cxn ang="0">
                    <a:pos x="82" y="82"/>
                  </a:cxn>
                  <a:cxn ang="0">
                    <a:pos x="94" y="70"/>
                  </a:cxn>
                  <a:cxn ang="0">
                    <a:pos x="94" y="47"/>
                  </a:cxn>
                  <a:cxn ang="0">
                    <a:pos x="94" y="29"/>
                  </a:cxn>
                  <a:cxn ang="0">
                    <a:pos x="76" y="18"/>
                  </a:cxn>
                  <a:cxn ang="0">
                    <a:pos x="64" y="12"/>
                  </a:cxn>
                  <a:cxn ang="0">
                    <a:pos x="35" y="0"/>
                  </a:cxn>
                  <a:cxn ang="0">
                    <a:pos x="17" y="12"/>
                  </a:cxn>
                  <a:cxn ang="0">
                    <a:pos x="6" y="23"/>
                  </a:cxn>
                  <a:cxn ang="0">
                    <a:pos x="0" y="41"/>
                  </a:cxn>
                  <a:cxn ang="0">
                    <a:pos x="6" y="59"/>
                  </a:cxn>
                  <a:cxn ang="0">
                    <a:pos x="11" y="82"/>
                  </a:cxn>
                  <a:cxn ang="0">
                    <a:pos x="29" y="88"/>
                  </a:cxn>
                  <a:cxn ang="0">
                    <a:pos x="47" y="94"/>
                  </a:cxn>
                  <a:cxn ang="0">
                    <a:pos x="64" y="88"/>
                  </a:cxn>
                  <a:cxn ang="0">
                    <a:pos x="70" y="88"/>
                  </a:cxn>
                </a:cxnLst>
                <a:rect l="0" t="0" r="0" b="0"/>
                <a:pathLst>
                  <a:path w="94" h="94">
                    <a:moveTo>
                      <a:pt x="70" y="88"/>
                    </a:moveTo>
                    <a:lnTo>
                      <a:pt x="82" y="82"/>
                    </a:lnTo>
                    <a:lnTo>
                      <a:pt x="94" y="70"/>
                    </a:lnTo>
                    <a:lnTo>
                      <a:pt x="94" y="47"/>
                    </a:lnTo>
                    <a:lnTo>
                      <a:pt x="94" y="29"/>
                    </a:lnTo>
                    <a:lnTo>
                      <a:pt x="76" y="18"/>
                    </a:lnTo>
                    <a:lnTo>
                      <a:pt x="64" y="12"/>
                    </a:lnTo>
                    <a:lnTo>
                      <a:pt x="35" y="0"/>
                    </a:lnTo>
                    <a:lnTo>
                      <a:pt x="17" y="12"/>
                    </a:lnTo>
                    <a:lnTo>
                      <a:pt x="6" y="23"/>
                    </a:lnTo>
                    <a:lnTo>
                      <a:pt x="0" y="41"/>
                    </a:lnTo>
                    <a:lnTo>
                      <a:pt x="6" y="59"/>
                    </a:lnTo>
                    <a:lnTo>
                      <a:pt x="11" y="82"/>
                    </a:lnTo>
                    <a:lnTo>
                      <a:pt x="29" y="88"/>
                    </a:lnTo>
                    <a:lnTo>
                      <a:pt x="47" y="94"/>
                    </a:lnTo>
                    <a:lnTo>
                      <a:pt x="64" y="88"/>
                    </a:lnTo>
                    <a:lnTo>
                      <a:pt x="70"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5" name="フリーフォーム 44"/>
              <p:cNvSpPr>
                <a:spLocks/>
              </p:cNvSpPr>
              <p:nvPr/>
            </p:nvSpPr>
            <p:spPr bwMode="auto">
              <a:xfrm>
                <a:off x="2013" y="2075"/>
                <a:ext cx="158" cy="141"/>
              </a:xfrm>
              <a:custGeom>
                <a:avLst/>
                <a:gdLst/>
                <a:ahLst/>
                <a:cxnLst>
                  <a:cxn ang="0">
                    <a:pos x="58" y="129"/>
                  </a:cxn>
                  <a:cxn ang="0">
                    <a:pos x="94" y="123"/>
                  </a:cxn>
                  <a:cxn ang="0">
                    <a:pos x="111" y="111"/>
                  </a:cxn>
                  <a:cxn ang="0">
                    <a:pos x="129" y="88"/>
                  </a:cxn>
                  <a:cxn ang="0">
                    <a:pos x="158" y="47"/>
                  </a:cxn>
                  <a:cxn ang="0">
                    <a:pos x="158" y="23"/>
                  </a:cxn>
                  <a:cxn ang="0">
                    <a:pos x="152" y="12"/>
                  </a:cxn>
                  <a:cxn ang="0">
                    <a:pos x="135" y="0"/>
                  </a:cxn>
                  <a:cxn ang="0">
                    <a:pos x="123" y="0"/>
                  </a:cxn>
                  <a:cxn ang="0">
                    <a:pos x="99" y="18"/>
                  </a:cxn>
                  <a:cxn ang="0">
                    <a:pos x="64" y="29"/>
                  </a:cxn>
                  <a:cxn ang="0">
                    <a:pos x="41" y="41"/>
                  </a:cxn>
                  <a:cxn ang="0">
                    <a:pos x="29" y="47"/>
                  </a:cxn>
                  <a:cxn ang="0">
                    <a:pos x="23" y="53"/>
                  </a:cxn>
                  <a:cxn ang="0">
                    <a:pos x="0" y="88"/>
                  </a:cxn>
                  <a:cxn ang="0">
                    <a:pos x="0" y="111"/>
                  </a:cxn>
                  <a:cxn ang="0">
                    <a:pos x="17" y="123"/>
                  </a:cxn>
                  <a:cxn ang="0">
                    <a:pos x="35" y="141"/>
                  </a:cxn>
                  <a:cxn ang="0">
                    <a:pos x="52" y="129"/>
                  </a:cxn>
                  <a:cxn ang="0">
                    <a:pos x="58" y="129"/>
                  </a:cxn>
                </a:cxnLst>
                <a:rect l="0" t="0" r="0" b="0"/>
                <a:pathLst>
                  <a:path w="158" h="141">
                    <a:moveTo>
                      <a:pt x="58" y="129"/>
                    </a:moveTo>
                    <a:lnTo>
                      <a:pt x="94" y="123"/>
                    </a:lnTo>
                    <a:lnTo>
                      <a:pt x="111" y="111"/>
                    </a:lnTo>
                    <a:lnTo>
                      <a:pt x="129" y="88"/>
                    </a:lnTo>
                    <a:lnTo>
                      <a:pt x="158" y="47"/>
                    </a:lnTo>
                    <a:lnTo>
                      <a:pt x="158" y="23"/>
                    </a:lnTo>
                    <a:lnTo>
                      <a:pt x="152" y="12"/>
                    </a:lnTo>
                    <a:lnTo>
                      <a:pt x="135" y="0"/>
                    </a:lnTo>
                    <a:lnTo>
                      <a:pt x="123" y="0"/>
                    </a:lnTo>
                    <a:lnTo>
                      <a:pt x="99" y="18"/>
                    </a:lnTo>
                    <a:lnTo>
                      <a:pt x="64" y="29"/>
                    </a:lnTo>
                    <a:lnTo>
                      <a:pt x="41" y="41"/>
                    </a:lnTo>
                    <a:lnTo>
                      <a:pt x="29" y="47"/>
                    </a:lnTo>
                    <a:lnTo>
                      <a:pt x="23" y="53"/>
                    </a:lnTo>
                    <a:lnTo>
                      <a:pt x="0" y="88"/>
                    </a:lnTo>
                    <a:lnTo>
                      <a:pt x="0" y="111"/>
                    </a:lnTo>
                    <a:lnTo>
                      <a:pt x="17" y="123"/>
                    </a:lnTo>
                    <a:lnTo>
                      <a:pt x="35" y="141"/>
                    </a:lnTo>
                    <a:lnTo>
                      <a:pt x="52" y="129"/>
                    </a:lnTo>
                    <a:lnTo>
                      <a:pt x="58"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6" name="フリーフォーム 45"/>
              <p:cNvSpPr>
                <a:spLocks/>
              </p:cNvSpPr>
              <p:nvPr/>
            </p:nvSpPr>
            <p:spPr bwMode="auto">
              <a:xfrm>
                <a:off x="2241" y="2010"/>
                <a:ext cx="159" cy="124"/>
              </a:xfrm>
              <a:custGeom>
                <a:avLst/>
                <a:gdLst/>
                <a:ahLst/>
                <a:cxnLst>
                  <a:cxn ang="0">
                    <a:pos x="53" y="65"/>
                  </a:cxn>
                  <a:cxn ang="0">
                    <a:pos x="59" y="53"/>
                  </a:cxn>
                  <a:cxn ang="0">
                    <a:pos x="59" y="36"/>
                  </a:cxn>
                  <a:cxn ang="0">
                    <a:pos x="59" y="24"/>
                  </a:cxn>
                  <a:cxn ang="0">
                    <a:pos x="47" y="12"/>
                  </a:cxn>
                  <a:cxn ang="0">
                    <a:pos x="42" y="12"/>
                  </a:cxn>
                  <a:cxn ang="0">
                    <a:pos x="18" y="18"/>
                  </a:cxn>
                  <a:cxn ang="0">
                    <a:pos x="0" y="30"/>
                  </a:cxn>
                  <a:cxn ang="0">
                    <a:pos x="0" y="47"/>
                  </a:cxn>
                  <a:cxn ang="0">
                    <a:pos x="0" y="59"/>
                  </a:cxn>
                  <a:cxn ang="0">
                    <a:pos x="12" y="65"/>
                  </a:cxn>
                  <a:cxn ang="0">
                    <a:pos x="18" y="77"/>
                  </a:cxn>
                  <a:cxn ang="0">
                    <a:pos x="24" y="77"/>
                  </a:cxn>
                  <a:cxn ang="0">
                    <a:pos x="24" y="83"/>
                  </a:cxn>
                  <a:cxn ang="0">
                    <a:pos x="12" y="94"/>
                  </a:cxn>
                  <a:cxn ang="0">
                    <a:pos x="0" y="106"/>
                  </a:cxn>
                  <a:cxn ang="0">
                    <a:pos x="0" y="112"/>
                  </a:cxn>
                  <a:cxn ang="0">
                    <a:pos x="18" y="124"/>
                  </a:cxn>
                  <a:cxn ang="0">
                    <a:pos x="24" y="124"/>
                  </a:cxn>
                  <a:cxn ang="0">
                    <a:pos x="42" y="124"/>
                  </a:cxn>
                  <a:cxn ang="0">
                    <a:pos x="59" y="112"/>
                  </a:cxn>
                  <a:cxn ang="0">
                    <a:pos x="77" y="106"/>
                  </a:cxn>
                  <a:cxn ang="0">
                    <a:pos x="88" y="112"/>
                  </a:cxn>
                  <a:cxn ang="0">
                    <a:pos x="106" y="118"/>
                  </a:cxn>
                  <a:cxn ang="0">
                    <a:pos x="118" y="112"/>
                  </a:cxn>
                  <a:cxn ang="0">
                    <a:pos x="141" y="94"/>
                  </a:cxn>
                  <a:cxn ang="0">
                    <a:pos x="147" y="88"/>
                  </a:cxn>
                  <a:cxn ang="0">
                    <a:pos x="147" y="77"/>
                  </a:cxn>
                  <a:cxn ang="0">
                    <a:pos x="141" y="77"/>
                  </a:cxn>
                  <a:cxn ang="0">
                    <a:pos x="147" y="65"/>
                  </a:cxn>
                  <a:cxn ang="0">
                    <a:pos x="153" y="53"/>
                  </a:cxn>
                  <a:cxn ang="0">
                    <a:pos x="159" y="47"/>
                  </a:cxn>
                  <a:cxn ang="0">
                    <a:pos x="159" y="36"/>
                  </a:cxn>
                  <a:cxn ang="0">
                    <a:pos x="153" y="30"/>
                  </a:cxn>
                  <a:cxn ang="0">
                    <a:pos x="141" y="24"/>
                  </a:cxn>
                  <a:cxn ang="0">
                    <a:pos x="141" y="18"/>
                  </a:cxn>
                  <a:cxn ang="0">
                    <a:pos x="141" y="0"/>
                  </a:cxn>
                  <a:cxn ang="0">
                    <a:pos x="135" y="0"/>
                  </a:cxn>
                  <a:cxn ang="0">
                    <a:pos x="124" y="0"/>
                  </a:cxn>
                  <a:cxn ang="0">
                    <a:pos x="112" y="12"/>
                  </a:cxn>
                  <a:cxn ang="0">
                    <a:pos x="112" y="18"/>
                  </a:cxn>
                  <a:cxn ang="0">
                    <a:pos x="118" y="24"/>
                  </a:cxn>
                  <a:cxn ang="0">
                    <a:pos x="124" y="30"/>
                  </a:cxn>
                  <a:cxn ang="0">
                    <a:pos x="124" y="47"/>
                  </a:cxn>
                  <a:cxn ang="0">
                    <a:pos x="124" y="65"/>
                  </a:cxn>
                  <a:cxn ang="0">
                    <a:pos x="94" y="65"/>
                  </a:cxn>
                  <a:cxn ang="0">
                    <a:pos x="59" y="65"/>
                  </a:cxn>
                  <a:cxn ang="0">
                    <a:pos x="59" y="65"/>
                  </a:cxn>
                  <a:cxn ang="0">
                    <a:pos x="53" y="65"/>
                  </a:cxn>
                </a:cxnLst>
                <a:rect l="0" t="0" r="0" b="0"/>
                <a:pathLst>
                  <a:path w="159" h="124">
                    <a:moveTo>
                      <a:pt x="53" y="65"/>
                    </a:moveTo>
                    <a:lnTo>
                      <a:pt x="59" y="53"/>
                    </a:lnTo>
                    <a:lnTo>
                      <a:pt x="59" y="36"/>
                    </a:lnTo>
                    <a:lnTo>
                      <a:pt x="59" y="24"/>
                    </a:lnTo>
                    <a:lnTo>
                      <a:pt x="47" y="12"/>
                    </a:lnTo>
                    <a:lnTo>
                      <a:pt x="42" y="12"/>
                    </a:lnTo>
                    <a:lnTo>
                      <a:pt x="18" y="18"/>
                    </a:lnTo>
                    <a:lnTo>
                      <a:pt x="0" y="30"/>
                    </a:lnTo>
                    <a:lnTo>
                      <a:pt x="0" y="47"/>
                    </a:lnTo>
                    <a:lnTo>
                      <a:pt x="0" y="59"/>
                    </a:lnTo>
                    <a:lnTo>
                      <a:pt x="12" y="65"/>
                    </a:lnTo>
                    <a:lnTo>
                      <a:pt x="18" y="77"/>
                    </a:lnTo>
                    <a:lnTo>
                      <a:pt x="24" y="77"/>
                    </a:lnTo>
                    <a:lnTo>
                      <a:pt x="24" y="83"/>
                    </a:lnTo>
                    <a:lnTo>
                      <a:pt x="12" y="94"/>
                    </a:lnTo>
                    <a:lnTo>
                      <a:pt x="0" y="106"/>
                    </a:lnTo>
                    <a:lnTo>
                      <a:pt x="0" y="112"/>
                    </a:lnTo>
                    <a:lnTo>
                      <a:pt x="18" y="124"/>
                    </a:lnTo>
                    <a:lnTo>
                      <a:pt x="24" y="124"/>
                    </a:lnTo>
                    <a:lnTo>
                      <a:pt x="42" y="124"/>
                    </a:lnTo>
                    <a:lnTo>
                      <a:pt x="59" y="112"/>
                    </a:lnTo>
                    <a:lnTo>
                      <a:pt x="77" y="106"/>
                    </a:lnTo>
                    <a:lnTo>
                      <a:pt x="88" y="112"/>
                    </a:lnTo>
                    <a:lnTo>
                      <a:pt x="106" y="118"/>
                    </a:lnTo>
                    <a:lnTo>
                      <a:pt x="118" y="112"/>
                    </a:lnTo>
                    <a:lnTo>
                      <a:pt x="141" y="94"/>
                    </a:lnTo>
                    <a:lnTo>
                      <a:pt x="147" y="88"/>
                    </a:lnTo>
                    <a:lnTo>
                      <a:pt x="147" y="77"/>
                    </a:lnTo>
                    <a:lnTo>
                      <a:pt x="141" y="77"/>
                    </a:lnTo>
                    <a:lnTo>
                      <a:pt x="147" y="65"/>
                    </a:lnTo>
                    <a:lnTo>
                      <a:pt x="153" y="53"/>
                    </a:lnTo>
                    <a:lnTo>
                      <a:pt x="159" y="47"/>
                    </a:lnTo>
                    <a:lnTo>
                      <a:pt x="159" y="36"/>
                    </a:lnTo>
                    <a:lnTo>
                      <a:pt x="153" y="30"/>
                    </a:lnTo>
                    <a:lnTo>
                      <a:pt x="141" y="24"/>
                    </a:lnTo>
                    <a:lnTo>
                      <a:pt x="141" y="18"/>
                    </a:lnTo>
                    <a:lnTo>
                      <a:pt x="141" y="0"/>
                    </a:lnTo>
                    <a:lnTo>
                      <a:pt x="135" y="0"/>
                    </a:lnTo>
                    <a:lnTo>
                      <a:pt x="124" y="0"/>
                    </a:lnTo>
                    <a:lnTo>
                      <a:pt x="112" y="12"/>
                    </a:lnTo>
                    <a:lnTo>
                      <a:pt x="112" y="18"/>
                    </a:lnTo>
                    <a:lnTo>
                      <a:pt x="118" y="24"/>
                    </a:lnTo>
                    <a:lnTo>
                      <a:pt x="124" y="30"/>
                    </a:lnTo>
                    <a:lnTo>
                      <a:pt x="124" y="47"/>
                    </a:lnTo>
                    <a:lnTo>
                      <a:pt x="124" y="65"/>
                    </a:lnTo>
                    <a:lnTo>
                      <a:pt x="94" y="65"/>
                    </a:lnTo>
                    <a:lnTo>
                      <a:pt x="59" y="65"/>
                    </a:lnTo>
                    <a:lnTo>
                      <a:pt x="59" y="65"/>
                    </a:lnTo>
                    <a:lnTo>
                      <a:pt x="53"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7" name="フリーフォーム 46"/>
              <p:cNvSpPr>
                <a:spLocks/>
              </p:cNvSpPr>
              <p:nvPr/>
            </p:nvSpPr>
            <p:spPr bwMode="auto">
              <a:xfrm>
                <a:off x="2541" y="2116"/>
                <a:ext cx="76" cy="82"/>
              </a:xfrm>
              <a:custGeom>
                <a:avLst/>
                <a:gdLst/>
                <a:ahLst/>
                <a:cxnLst>
                  <a:cxn ang="0">
                    <a:pos x="58" y="82"/>
                  </a:cxn>
                  <a:cxn ang="0">
                    <a:pos x="70" y="70"/>
                  </a:cxn>
                  <a:cxn ang="0">
                    <a:pos x="76" y="53"/>
                  </a:cxn>
                  <a:cxn ang="0">
                    <a:pos x="76" y="35"/>
                  </a:cxn>
                  <a:cxn ang="0">
                    <a:pos x="70" y="12"/>
                  </a:cxn>
                  <a:cxn ang="0">
                    <a:pos x="47" y="0"/>
                  </a:cxn>
                  <a:cxn ang="0">
                    <a:pos x="29" y="0"/>
                  </a:cxn>
                  <a:cxn ang="0">
                    <a:pos x="6" y="6"/>
                  </a:cxn>
                  <a:cxn ang="0">
                    <a:pos x="0" y="18"/>
                  </a:cxn>
                  <a:cxn ang="0">
                    <a:pos x="0" y="47"/>
                  </a:cxn>
                  <a:cxn ang="0">
                    <a:pos x="6" y="65"/>
                  </a:cxn>
                  <a:cxn ang="0">
                    <a:pos x="11" y="70"/>
                  </a:cxn>
                  <a:cxn ang="0">
                    <a:pos x="35" y="82"/>
                  </a:cxn>
                  <a:cxn ang="0">
                    <a:pos x="47" y="82"/>
                  </a:cxn>
                  <a:cxn ang="0">
                    <a:pos x="58" y="82"/>
                  </a:cxn>
                </a:cxnLst>
                <a:rect l="0" t="0" r="0" b="0"/>
                <a:pathLst>
                  <a:path w="76" h="82">
                    <a:moveTo>
                      <a:pt x="58" y="82"/>
                    </a:moveTo>
                    <a:lnTo>
                      <a:pt x="70" y="70"/>
                    </a:lnTo>
                    <a:lnTo>
                      <a:pt x="76" y="53"/>
                    </a:lnTo>
                    <a:lnTo>
                      <a:pt x="76" y="35"/>
                    </a:lnTo>
                    <a:lnTo>
                      <a:pt x="70" y="12"/>
                    </a:lnTo>
                    <a:lnTo>
                      <a:pt x="47" y="0"/>
                    </a:lnTo>
                    <a:lnTo>
                      <a:pt x="29" y="0"/>
                    </a:lnTo>
                    <a:lnTo>
                      <a:pt x="6" y="6"/>
                    </a:lnTo>
                    <a:lnTo>
                      <a:pt x="0" y="18"/>
                    </a:lnTo>
                    <a:lnTo>
                      <a:pt x="0" y="47"/>
                    </a:lnTo>
                    <a:lnTo>
                      <a:pt x="6" y="65"/>
                    </a:lnTo>
                    <a:lnTo>
                      <a:pt x="11" y="70"/>
                    </a:lnTo>
                    <a:lnTo>
                      <a:pt x="35" y="82"/>
                    </a:lnTo>
                    <a:lnTo>
                      <a:pt x="47" y="82"/>
                    </a:lnTo>
                    <a:lnTo>
                      <a:pt x="58"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8" name="フリーフォーム 47"/>
              <p:cNvSpPr>
                <a:spLocks/>
              </p:cNvSpPr>
              <p:nvPr/>
            </p:nvSpPr>
            <p:spPr bwMode="auto">
              <a:xfrm>
                <a:off x="2541" y="1928"/>
                <a:ext cx="76" cy="94"/>
              </a:xfrm>
              <a:custGeom>
                <a:avLst/>
                <a:gdLst/>
                <a:ahLst/>
                <a:cxnLst>
                  <a:cxn ang="0">
                    <a:pos x="29" y="94"/>
                  </a:cxn>
                  <a:cxn ang="0">
                    <a:pos x="58" y="82"/>
                  </a:cxn>
                  <a:cxn ang="0">
                    <a:pos x="70" y="71"/>
                  </a:cxn>
                  <a:cxn ang="0">
                    <a:pos x="76" y="53"/>
                  </a:cxn>
                  <a:cxn ang="0">
                    <a:pos x="76" y="35"/>
                  </a:cxn>
                  <a:cxn ang="0">
                    <a:pos x="70" y="24"/>
                  </a:cxn>
                  <a:cxn ang="0">
                    <a:pos x="47" y="24"/>
                  </a:cxn>
                  <a:cxn ang="0">
                    <a:pos x="41" y="24"/>
                  </a:cxn>
                  <a:cxn ang="0">
                    <a:pos x="41" y="18"/>
                  </a:cxn>
                  <a:cxn ang="0">
                    <a:pos x="29" y="6"/>
                  </a:cxn>
                  <a:cxn ang="0">
                    <a:pos x="23" y="0"/>
                  </a:cxn>
                  <a:cxn ang="0">
                    <a:pos x="6" y="6"/>
                  </a:cxn>
                  <a:cxn ang="0">
                    <a:pos x="0" y="18"/>
                  </a:cxn>
                  <a:cxn ang="0">
                    <a:pos x="6" y="35"/>
                  </a:cxn>
                  <a:cxn ang="0">
                    <a:pos x="11" y="41"/>
                  </a:cxn>
                  <a:cxn ang="0">
                    <a:pos x="6" y="53"/>
                  </a:cxn>
                  <a:cxn ang="0">
                    <a:pos x="6" y="71"/>
                  </a:cxn>
                  <a:cxn ang="0">
                    <a:pos x="11" y="82"/>
                  </a:cxn>
                  <a:cxn ang="0">
                    <a:pos x="23" y="94"/>
                  </a:cxn>
                  <a:cxn ang="0">
                    <a:pos x="29" y="94"/>
                  </a:cxn>
                </a:cxnLst>
                <a:rect l="0" t="0" r="0" b="0"/>
                <a:pathLst>
                  <a:path w="76" h="94">
                    <a:moveTo>
                      <a:pt x="29" y="94"/>
                    </a:moveTo>
                    <a:lnTo>
                      <a:pt x="58" y="82"/>
                    </a:lnTo>
                    <a:lnTo>
                      <a:pt x="70" y="71"/>
                    </a:lnTo>
                    <a:lnTo>
                      <a:pt x="76" y="53"/>
                    </a:lnTo>
                    <a:lnTo>
                      <a:pt x="76" y="35"/>
                    </a:lnTo>
                    <a:lnTo>
                      <a:pt x="70" y="24"/>
                    </a:lnTo>
                    <a:lnTo>
                      <a:pt x="47" y="24"/>
                    </a:lnTo>
                    <a:lnTo>
                      <a:pt x="41" y="24"/>
                    </a:lnTo>
                    <a:lnTo>
                      <a:pt x="41" y="18"/>
                    </a:lnTo>
                    <a:lnTo>
                      <a:pt x="29" y="6"/>
                    </a:lnTo>
                    <a:lnTo>
                      <a:pt x="23" y="0"/>
                    </a:lnTo>
                    <a:lnTo>
                      <a:pt x="6" y="6"/>
                    </a:lnTo>
                    <a:lnTo>
                      <a:pt x="0" y="18"/>
                    </a:lnTo>
                    <a:lnTo>
                      <a:pt x="6" y="35"/>
                    </a:lnTo>
                    <a:lnTo>
                      <a:pt x="11" y="41"/>
                    </a:lnTo>
                    <a:lnTo>
                      <a:pt x="6" y="53"/>
                    </a:lnTo>
                    <a:lnTo>
                      <a:pt x="6" y="71"/>
                    </a:lnTo>
                    <a:lnTo>
                      <a:pt x="11" y="82"/>
                    </a:lnTo>
                    <a:lnTo>
                      <a:pt x="23" y="94"/>
                    </a:lnTo>
                    <a:lnTo>
                      <a:pt x="29" y="9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9" name="フリーフォーム 48"/>
              <p:cNvSpPr>
                <a:spLocks/>
              </p:cNvSpPr>
              <p:nvPr/>
            </p:nvSpPr>
            <p:spPr bwMode="auto">
              <a:xfrm>
                <a:off x="2658" y="1870"/>
                <a:ext cx="516" cy="252"/>
              </a:xfrm>
              <a:custGeom>
                <a:avLst/>
                <a:gdLst/>
                <a:ahLst/>
                <a:cxnLst>
                  <a:cxn ang="0">
                    <a:pos x="47" y="246"/>
                  </a:cxn>
                  <a:cxn ang="0">
                    <a:pos x="70" y="228"/>
                  </a:cxn>
                  <a:cxn ang="0">
                    <a:pos x="88" y="217"/>
                  </a:cxn>
                  <a:cxn ang="0">
                    <a:pos x="276" y="129"/>
                  </a:cxn>
                  <a:cxn ang="0">
                    <a:pos x="317" y="111"/>
                  </a:cxn>
                  <a:cxn ang="0">
                    <a:pos x="346" y="99"/>
                  </a:cxn>
                  <a:cxn ang="0">
                    <a:pos x="411" y="70"/>
                  </a:cxn>
                  <a:cxn ang="0">
                    <a:pos x="446" y="46"/>
                  </a:cxn>
                  <a:cxn ang="0">
                    <a:pos x="452" y="58"/>
                  </a:cxn>
                  <a:cxn ang="0">
                    <a:pos x="475" y="64"/>
                  </a:cxn>
                  <a:cxn ang="0">
                    <a:pos x="487" y="64"/>
                  </a:cxn>
                  <a:cxn ang="0">
                    <a:pos x="505" y="58"/>
                  </a:cxn>
                  <a:cxn ang="0">
                    <a:pos x="516" y="41"/>
                  </a:cxn>
                  <a:cxn ang="0">
                    <a:pos x="516" y="17"/>
                  </a:cxn>
                  <a:cxn ang="0">
                    <a:pos x="505" y="5"/>
                  </a:cxn>
                  <a:cxn ang="0">
                    <a:pos x="493" y="0"/>
                  </a:cxn>
                  <a:cxn ang="0">
                    <a:pos x="475" y="5"/>
                  </a:cxn>
                  <a:cxn ang="0">
                    <a:pos x="452" y="17"/>
                  </a:cxn>
                  <a:cxn ang="0">
                    <a:pos x="446" y="35"/>
                  </a:cxn>
                  <a:cxn ang="0">
                    <a:pos x="428" y="46"/>
                  </a:cxn>
                  <a:cxn ang="0">
                    <a:pos x="393" y="64"/>
                  </a:cxn>
                  <a:cxn ang="0">
                    <a:pos x="346" y="76"/>
                  </a:cxn>
                  <a:cxn ang="0">
                    <a:pos x="258" y="111"/>
                  </a:cxn>
                  <a:cxn ang="0">
                    <a:pos x="211" y="134"/>
                  </a:cxn>
                  <a:cxn ang="0">
                    <a:pos x="164" y="158"/>
                  </a:cxn>
                  <a:cxn ang="0">
                    <a:pos x="76" y="193"/>
                  </a:cxn>
                  <a:cxn ang="0">
                    <a:pos x="53" y="199"/>
                  </a:cxn>
                  <a:cxn ang="0">
                    <a:pos x="23" y="205"/>
                  </a:cxn>
                  <a:cxn ang="0">
                    <a:pos x="6" y="228"/>
                  </a:cxn>
                  <a:cxn ang="0">
                    <a:pos x="0" y="234"/>
                  </a:cxn>
                  <a:cxn ang="0">
                    <a:pos x="6" y="246"/>
                  </a:cxn>
                  <a:cxn ang="0">
                    <a:pos x="12" y="252"/>
                  </a:cxn>
                  <a:cxn ang="0">
                    <a:pos x="23" y="252"/>
                  </a:cxn>
                  <a:cxn ang="0">
                    <a:pos x="41" y="246"/>
                  </a:cxn>
                  <a:cxn ang="0">
                    <a:pos x="47" y="246"/>
                  </a:cxn>
                </a:cxnLst>
                <a:rect l="0" t="0" r="0" b="0"/>
                <a:pathLst>
                  <a:path w="516" h="252">
                    <a:moveTo>
                      <a:pt x="47" y="246"/>
                    </a:moveTo>
                    <a:lnTo>
                      <a:pt x="70" y="228"/>
                    </a:lnTo>
                    <a:lnTo>
                      <a:pt x="88" y="217"/>
                    </a:lnTo>
                    <a:lnTo>
                      <a:pt x="276" y="129"/>
                    </a:lnTo>
                    <a:lnTo>
                      <a:pt x="317" y="111"/>
                    </a:lnTo>
                    <a:lnTo>
                      <a:pt x="346" y="99"/>
                    </a:lnTo>
                    <a:lnTo>
                      <a:pt x="411" y="70"/>
                    </a:lnTo>
                    <a:lnTo>
                      <a:pt x="446" y="46"/>
                    </a:lnTo>
                    <a:lnTo>
                      <a:pt x="452" y="58"/>
                    </a:lnTo>
                    <a:lnTo>
                      <a:pt x="475" y="64"/>
                    </a:lnTo>
                    <a:lnTo>
                      <a:pt x="487" y="64"/>
                    </a:lnTo>
                    <a:lnTo>
                      <a:pt x="505" y="58"/>
                    </a:lnTo>
                    <a:lnTo>
                      <a:pt x="516" y="41"/>
                    </a:lnTo>
                    <a:lnTo>
                      <a:pt x="516" y="17"/>
                    </a:lnTo>
                    <a:lnTo>
                      <a:pt x="505" y="5"/>
                    </a:lnTo>
                    <a:lnTo>
                      <a:pt x="493" y="0"/>
                    </a:lnTo>
                    <a:lnTo>
                      <a:pt x="475" y="5"/>
                    </a:lnTo>
                    <a:lnTo>
                      <a:pt x="452" y="17"/>
                    </a:lnTo>
                    <a:lnTo>
                      <a:pt x="446" y="35"/>
                    </a:lnTo>
                    <a:lnTo>
                      <a:pt x="428" y="46"/>
                    </a:lnTo>
                    <a:lnTo>
                      <a:pt x="393" y="64"/>
                    </a:lnTo>
                    <a:lnTo>
                      <a:pt x="346" y="76"/>
                    </a:lnTo>
                    <a:lnTo>
                      <a:pt x="258" y="111"/>
                    </a:lnTo>
                    <a:lnTo>
                      <a:pt x="211" y="134"/>
                    </a:lnTo>
                    <a:lnTo>
                      <a:pt x="164" y="158"/>
                    </a:lnTo>
                    <a:lnTo>
                      <a:pt x="76" y="193"/>
                    </a:lnTo>
                    <a:lnTo>
                      <a:pt x="53" y="199"/>
                    </a:lnTo>
                    <a:lnTo>
                      <a:pt x="23" y="205"/>
                    </a:lnTo>
                    <a:lnTo>
                      <a:pt x="6" y="228"/>
                    </a:lnTo>
                    <a:lnTo>
                      <a:pt x="0" y="234"/>
                    </a:lnTo>
                    <a:lnTo>
                      <a:pt x="6" y="246"/>
                    </a:lnTo>
                    <a:lnTo>
                      <a:pt x="12" y="252"/>
                    </a:lnTo>
                    <a:lnTo>
                      <a:pt x="23" y="252"/>
                    </a:lnTo>
                    <a:lnTo>
                      <a:pt x="41" y="246"/>
                    </a:lnTo>
                    <a:lnTo>
                      <a:pt x="47" y="24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0" name="フリーフォーム 49"/>
              <p:cNvSpPr>
                <a:spLocks/>
              </p:cNvSpPr>
              <p:nvPr/>
            </p:nvSpPr>
            <p:spPr bwMode="auto">
              <a:xfrm>
                <a:off x="3209" y="1928"/>
                <a:ext cx="30" cy="35"/>
              </a:xfrm>
              <a:custGeom>
                <a:avLst/>
                <a:gdLst/>
                <a:ahLst/>
                <a:cxnLst>
                  <a:cxn ang="0">
                    <a:pos x="24" y="35"/>
                  </a:cxn>
                  <a:cxn ang="0">
                    <a:pos x="30" y="12"/>
                  </a:cxn>
                  <a:cxn ang="0">
                    <a:pos x="24" y="0"/>
                  </a:cxn>
                  <a:cxn ang="0">
                    <a:pos x="18" y="0"/>
                  </a:cxn>
                  <a:cxn ang="0">
                    <a:pos x="6" y="6"/>
                  </a:cxn>
                  <a:cxn ang="0">
                    <a:pos x="0" y="12"/>
                  </a:cxn>
                  <a:cxn ang="0">
                    <a:pos x="6" y="35"/>
                  </a:cxn>
                  <a:cxn ang="0">
                    <a:pos x="18" y="35"/>
                  </a:cxn>
                  <a:cxn ang="0">
                    <a:pos x="18" y="35"/>
                  </a:cxn>
                  <a:cxn ang="0">
                    <a:pos x="24" y="35"/>
                  </a:cxn>
                </a:cxnLst>
                <a:rect l="0" t="0" r="0" b="0"/>
                <a:pathLst>
                  <a:path w="30" h="35">
                    <a:moveTo>
                      <a:pt x="24" y="35"/>
                    </a:moveTo>
                    <a:lnTo>
                      <a:pt x="30" y="12"/>
                    </a:lnTo>
                    <a:lnTo>
                      <a:pt x="24" y="0"/>
                    </a:lnTo>
                    <a:lnTo>
                      <a:pt x="18" y="0"/>
                    </a:lnTo>
                    <a:lnTo>
                      <a:pt x="6" y="6"/>
                    </a:lnTo>
                    <a:lnTo>
                      <a:pt x="0" y="12"/>
                    </a:lnTo>
                    <a:lnTo>
                      <a:pt x="6" y="35"/>
                    </a:lnTo>
                    <a:lnTo>
                      <a:pt x="18" y="35"/>
                    </a:lnTo>
                    <a:lnTo>
                      <a:pt x="18" y="35"/>
                    </a:lnTo>
                    <a:lnTo>
                      <a:pt x="24"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1" name="フリーフォーム 50"/>
              <p:cNvSpPr>
                <a:spLocks/>
              </p:cNvSpPr>
              <p:nvPr/>
            </p:nvSpPr>
            <p:spPr bwMode="auto">
              <a:xfrm>
                <a:off x="2640" y="1787"/>
                <a:ext cx="129" cy="65"/>
              </a:xfrm>
              <a:custGeom>
                <a:avLst/>
                <a:gdLst/>
                <a:ahLst/>
                <a:cxnLst>
                  <a:cxn ang="0">
                    <a:pos x="88" y="59"/>
                  </a:cxn>
                  <a:cxn ang="0">
                    <a:pos x="100" y="59"/>
                  </a:cxn>
                  <a:cxn ang="0">
                    <a:pos x="118" y="59"/>
                  </a:cxn>
                  <a:cxn ang="0">
                    <a:pos x="124" y="47"/>
                  </a:cxn>
                  <a:cxn ang="0">
                    <a:pos x="129" y="24"/>
                  </a:cxn>
                  <a:cxn ang="0">
                    <a:pos x="129" y="18"/>
                  </a:cxn>
                  <a:cxn ang="0">
                    <a:pos x="124" y="6"/>
                  </a:cxn>
                  <a:cxn ang="0">
                    <a:pos x="118" y="0"/>
                  </a:cxn>
                  <a:cxn ang="0">
                    <a:pos x="100" y="0"/>
                  </a:cxn>
                  <a:cxn ang="0">
                    <a:pos x="88" y="6"/>
                  </a:cxn>
                  <a:cxn ang="0">
                    <a:pos x="71" y="6"/>
                  </a:cxn>
                  <a:cxn ang="0">
                    <a:pos x="59" y="0"/>
                  </a:cxn>
                  <a:cxn ang="0">
                    <a:pos x="41" y="6"/>
                  </a:cxn>
                  <a:cxn ang="0">
                    <a:pos x="36" y="18"/>
                  </a:cxn>
                  <a:cxn ang="0">
                    <a:pos x="24" y="24"/>
                  </a:cxn>
                  <a:cxn ang="0">
                    <a:pos x="6" y="24"/>
                  </a:cxn>
                  <a:cxn ang="0">
                    <a:pos x="0" y="30"/>
                  </a:cxn>
                  <a:cxn ang="0">
                    <a:pos x="6" y="36"/>
                  </a:cxn>
                  <a:cxn ang="0">
                    <a:pos x="18" y="47"/>
                  </a:cxn>
                  <a:cxn ang="0">
                    <a:pos x="24" y="59"/>
                  </a:cxn>
                  <a:cxn ang="0">
                    <a:pos x="30" y="65"/>
                  </a:cxn>
                  <a:cxn ang="0">
                    <a:pos x="53" y="65"/>
                  </a:cxn>
                  <a:cxn ang="0">
                    <a:pos x="65" y="65"/>
                  </a:cxn>
                  <a:cxn ang="0">
                    <a:pos x="83" y="59"/>
                  </a:cxn>
                  <a:cxn ang="0">
                    <a:pos x="88" y="59"/>
                  </a:cxn>
                </a:cxnLst>
                <a:rect l="0" t="0" r="0" b="0"/>
                <a:pathLst>
                  <a:path w="129" h="65">
                    <a:moveTo>
                      <a:pt x="88" y="59"/>
                    </a:moveTo>
                    <a:lnTo>
                      <a:pt x="100" y="59"/>
                    </a:lnTo>
                    <a:lnTo>
                      <a:pt x="118" y="59"/>
                    </a:lnTo>
                    <a:lnTo>
                      <a:pt x="124" y="47"/>
                    </a:lnTo>
                    <a:lnTo>
                      <a:pt x="129" y="24"/>
                    </a:lnTo>
                    <a:lnTo>
                      <a:pt x="129" y="18"/>
                    </a:lnTo>
                    <a:lnTo>
                      <a:pt x="124" y="6"/>
                    </a:lnTo>
                    <a:lnTo>
                      <a:pt x="118" y="0"/>
                    </a:lnTo>
                    <a:lnTo>
                      <a:pt x="100" y="0"/>
                    </a:lnTo>
                    <a:lnTo>
                      <a:pt x="88" y="6"/>
                    </a:lnTo>
                    <a:lnTo>
                      <a:pt x="71" y="6"/>
                    </a:lnTo>
                    <a:lnTo>
                      <a:pt x="59" y="0"/>
                    </a:lnTo>
                    <a:lnTo>
                      <a:pt x="41" y="6"/>
                    </a:lnTo>
                    <a:lnTo>
                      <a:pt x="36" y="18"/>
                    </a:lnTo>
                    <a:lnTo>
                      <a:pt x="24" y="24"/>
                    </a:lnTo>
                    <a:lnTo>
                      <a:pt x="6" y="24"/>
                    </a:lnTo>
                    <a:lnTo>
                      <a:pt x="0" y="30"/>
                    </a:lnTo>
                    <a:lnTo>
                      <a:pt x="6" y="36"/>
                    </a:lnTo>
                    <a:lnTo>
                      <a:pt x="18" y="47"/>
                    </a:lnTo>
                    <a:lnTo>
                      <a:pt x="24" y="59"/>
                    </a:lnTo>
                    <a:lnTo>
                      <a:pt x="30" y="65"/>
                    </a:lnTo>
                    <a:lnTo>
                      <a:pt x="53" y="65"/>
                    </a:lnTo>
                    <a:lnTo>
                      <a:pt x="65" y="65"/>
                    </a:lnTo>
                    <a:lnTo>
                      <a:pt x="83" y="59"/>
                    </a:lnTo>
                    <a:lnTo>
                      <a:pt x="8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2" name="フリーフォーム 51"/>
              <p:cNvSpPr>
                <a:spLocks/>
              </p:cNvSpPr>
              <p:nvPr/>
            </p:nvSpPr>
            <p:spPr bwMode="auto">
              <a:xfrm>
                <a:off x="2218" y="1635"/>
                <a:ext cx="117" cy="64"/>
              </a:xfrm>
              <a:custGeom>
                <a:avLst/>
                <a:gdLst/>
                <a:ahLst/>
                <a:cxnLst>
                  <a:cxn ang="0">
                    <a:pos x="117" y="29"/>
                  </a:cxn>
                  <a:cxn ang="0">
                    <a:pos x="111" y="17"/>
                  </a:cxn>
                  <a:cxn ang="0">
                    <a:pos x="106" y="17"/>
                  </a:cxn>
                  <a:cxn ang="0">
                    <a:pos x="100" y="17"/>
                  </a:cxn>
                  <a:cxn ang="0">
                    <a:pos x="82" y="17"/>
                  </a:cxn>
                  <a:cxn ang="0">
                    <a:pos x="47" y="0"/>
                  </a:cxn>
                  <a:cxn ang="0">
                    <a:pos x="35" y="12"/>
                  </a:cxn>
                  <a:cxn ang="0">
                    <a:pos x="12" y="17"/>
                  </a:cxn>
                  <a:cxn ang="0">
                    <a:pos x="6" y="29"/>
                  </a:cxn>
                  <a:cxn ang="0">
                    <a:pos x="0" y="47"/>
                  </a:cxn>
                  <a:cxn ang="0">
                    <a:pos x="6" y="58"/>
                  </a:cxn>
                  <a:cxn ang="0">
                    <a:pos x="23" y="64"/>
                  </a:cxn>
                  <a:cxn ang="0">
                    <a:pos x="65" y="64"/>
                  </a:cxn>
                  <a:cxn ang="0">
                    <a:pos x="88" y="58"/>
                  </a:cxn>
                  <a:cxn ang="0">
                    <a:pos x="111" y="47"/>
                  </a:cxn>
                  <a:cxn ang="0">
                    <a:pos x="117" y="41"/>
                  </a:cxn>
                  <a:cxn ang="0">
                    <a:pos x="117" y="41"/>
                  </a:cxn>
                  <a:cxn ang="0">
                    <a:pos x="117" y="29"/>
                  </a:cxn>
                </a:cxnLst>
                <a:rect l="0" t="0" r="0" b="0"/>
                <a:pathLst>
                  <a:path w="117" h="64">
                    <a:moveTo>
                      <a:pt x="117" y="29"/>
                    </a:moveTo>
                    <a:lnTo>
                      <a:pt x="111" y="17"/>
                    </a:lnTo>
                    <a:lnTo>
                      <a:pt x="106" y="17"/>
                    </a:lnTo>
                    <a:lnTo>
                      <a:pt x="100" y="17"/>
                    </a:lnTo>
                    <a:lnTo>
                      <a:pt x="82" y="17"/>
                    </a:lnTo>
                    <a:lnTo>
                      <a:pt x="47" y="0"/>
                    </a:lnTo>
                    <a:lnTo>
                      <a:pt x="35" y="12"/>
                    </a:lnTo>
                    <a:lnTo>
                      <a:pt x="12" y="17"/>
                    </a:lnTo>
                    <a:lnTo>
                      <a:pt x="6" y="29"/>
                    </a:lnTo>
                    <a:lnTo>
                      <a:pt x="0" y="47"/>
                    </a:lnTo>
                    <a:lnTo>
                      <a:pt x="6" y="58"/>
                    </a:lnTo>
                    <a:lnTo>
                      <a:pt x="23" y="64"/>
                    </a:lnTo>
                    <a:lnTo>
                      <a:pt x="65" y="64"/>
                    </a:lnTo>
                    <a:lnTo>
                      <a:pt x="88" y="58"/>
                    </a:lnTo>
                    <a:lnTo>
                      <a:pt x="111" y="47"/>
                    </a:lnTo>
                    <a:lnTo>
                      <a:pt x="117" y="41"/>
                    </a:lnTo>
                    <a:lnTo>
                      <a:pt x="117" y="41"/>
                    </a:lnTo>
                    <a:lnTo>
                      <a:pt x="117"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3" name="フリーフォーム 52"/>
              <p:cNvSpPr>
                <a:spLocks/>
              </p:cNvSpPr>
              <p:nvPr/>
            </p:nvSpPr>
            <p:spPr bwMode="auto">
              <a:xfrm>
                <a:off x="2019" y="1559"/>
                <a:ext cx="52" cy="41"/>
              </a:xfrm>
              <a:custGeom>
                <a:avLst/>
                <a:gdLst/>
                <a:ahLst/>
                <a:cxnLst>
                  <a:cxn ang="0">
                    <a:pos x="46" y="35"/>
                  </a:cxn>
                  <a:cxn ang="0">
                    <a:pos x="52" y="23"/>
                  </a:cxn>
                  <a:cxn ang="0">
                    <a:pos x="46" y="5"/>
                  </a:cxn>
                  <a:cxn ang="0">
                    <a:pos x="35" y="0"/>
                  </a:cxn>
                  <a:cxn ang="0">
                    <a:pos x="23" y="0"/>
                  </a:cxn>
                  <a:cxn ang="0">
                    <a:pos x="11" y="5"/>
                  </a:cxn>
                  <a:cxn ang="0">
                    <a:pos x="0" y="23"/>
                  </a:cxn>
                  <a:cxn ang="0">
                    <a:pos x="0" y="35"/>
                  </a:cxn>
                  <a:cxn ang="0">
                    <a:pos x="11" y="35"/>
                  </a:cxn>
                  <a:cxn ang="0">
                    <a:pos x="29" y="41"/>
                  </a:cxn>
                  <a:cxn ang="0">
                    <a:pos x="35" y="35"/>
                  </a:cxn>
                  <a:cxn ang="0">
                    <a:pos x="46" y="35"/>
                  </a:cxn>
                </a:cxnLst>
                <a:rect l="0" t="0" r="0" b="0"/>
                <a:pathLst>
                  <a:path w="52" h="41">
                    <a:moveTo>
                      <a:pt x="46" y="35"/>
                    </a:moveTo>
                    <a:lnTo>
                      <a:pt x="52" y="23"/>
                    </a:lnTo>
                    <a:lnTo>
                      <a:pt x="46" y="5"/>
                    </a:lnTo>
                    <a:lnTo>
                      <a:pt x="35" y="0"/>
                    </a:lnTo>
                    <a:lnTo>
                      <a:pt x="23" y="0"/>
                    </a:lnTo>
                    <a:lnTo>
                      <a:pt x="11" y="5"/>
                    </a:lnTo>
                    <a:lnTo>
                      <a:pt x="0" y="23"/>
                    </a:lnTo>
                    <a:lnTo>
                      <a:pt x="0" y="35"/>
                    </a:lnTo>
                    <a:lnTo>
                      <a:pt x="11" y="35"/>
                    </a:lnTo>
                    <a:lnTo>
                      <a:pt x="29" y="41"/>
                    </a:lnTo>
                    <a:lnTo>
                      <a:pt x="35" y="35"/>
                    </a:lnTo>
                    <a:lnTo>
                      <a:pt x="46"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4" name="フリーフォーム 53"/>
              <p:cNvSpPr>
                <a:spLocks/>
              </p:cNvSpPr>
              <p:nvPr/>
            </p:nvSpPr>
            <p:spPr bwMode="auto">
              <a:xfrm>
                <a:off x="2517" y="1811"/>
                <a:ext cx="71" cy="53"/>
              </a:xfrm>
              <a:custGeom>
                <a:avLst/>
                <a:gdLst/>
                <a:ahLst/>
                <a:cxnLst>
                  <a:cxn ang="0">
                    <a:pos x="59" y="53"/>
                  </a:cxn>
                  <a:cxn ang="0">
                    <a:pos x="65" y="35"/>
                  </a:cxn>
                  <a:cxn ang="0">
                    <a:pos x="71" y="29"/>
                  </a:cxn>
                  <a:cxn ang="0">
                    <a:pos x="65" y="6"/>
                  </a:cxn>
                  <a:cxn ang="0">
                    <a:pos x="59" y="0"/>
                  </a:cxn>
                  <a:cxn ang="0">
                    <a:pos x="47" y="0"/>
                  </a:cxn>
                  <a:cxn ang="0">
                    <a:pos x="24" y="6"/>
                  </a:cxn>
                  <a:cxn ang="0">
                    <a:pos x="0" y="35"/>
                  </a:cxn>
                  <a:cxn ang="0">
                    <a:pos x="0" y="41"/>
                  </a:cxn>
                  <a:cxn ang="0">
                    <a:pos x="18" y="41"/>
                  </a:cxn>
                  <a:cxn ang="0">
                    <a:pos x="35" y="53"/>
                  </a:cxn>
                  <a:cxn ang="0">
                    <a:pos x="53" y="53"/>
                  </a:cxn>
                  <a:cxn ang="0">
                    <a:pos x="59" y="53"/>
                  </a:cxn>
                </a:cxnLst>
                <a:rect l="0" t="0" r="0" b="0"/>
                <a:pathLst>
                  <a:path w="71" h="53">
                    <a:moveTo>
                      <a:pt x="59" y="53"/>
                    </a:moveTo>
                    <a:lnTo>
                      <a:pt x="65" y="35"/>
                    </a:lnTo>
                    <a:lnTo>
                      <a:pt x="71" y="29"/>
                    </a:lnTo>
                    <a:lnTo>
                      <a:pt x="65" y="6"/>
                    </a:lnTo>
                    <a:lnTo>
                      <a:pt x="59" y="0"/>
                    </a:lnTo>
                    <a:lnTo>
                      <a:pt x="47" y="0"/>
                    </a:lnTo>
                    <a:lnTo>
                      <a:pt x="24" y="6"/>
                    </a:lnTo>
                    <a:lnTo>
                      <a:pt x="0" y="35"/>
                    </a:lnTo>
                    <a:lnTo>
                      <a:pt x="0" y="41"/>
                    </a:lnTo>
                    <a:lnTo>
                      <a:pt x="18" y="41"/>
                    </a:lnTo>
                    <a:lnTo>
                      <a:pt x="35" y="53"/>
                    </a:lnTo>
                    <a:lnTo>
                      <a:pt x="53" y="53"/>
                    </a:lnTo>
                    <a:lnTo>
                      <a:pt x="59"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5" name="フリーフォーム 54"/>
              <p:cNvSpPr>
                <a:spLocks/>
              </p:cNvSpPr>
              <p:nvPr/>
            </p:nvSpPr>
            <p:spPr bwMode="auto">
              <a:xfrm>
                <a:off x="2640" y="1870"/>
                <a:ext cx="41" cy="46"/>
              </a:xfrm>
              <a:custGeom>
                <a:avLst/>
                <a:gdLst/>
                <a:ahLst/>
                <a:cxnLst>
                  <a:cxn ang="0">
                    <a:pos x="24" y="41"/>
                  </a:cxn>
                  <a:cxn ang="0">
                    <a:pos x="41" y="29"/>
                  </a:cxn>
                  <a:cxn ang="0">
                    <a:pos x="41" y="17"/>
                  </a:cxn>
                  <a:cxn ang="0">
                    <a:pos x="41" y="11"/>
                  </a:cxn>
                  <a:cxn ang="0">
                    <a:pos x="30" y="0"/>
                  </a:cxn>
                  <a:cxn ang="0">
                    <a:pos x="24" y="0"/>
                  </a:cxn>
                  <a:cxn ang="0">
                    <a:pos x="6" y="11"/>
                  </a:cxn>
                  <a:cxn ang="0">
                    <a:pos x="0" y="17"/>
                  </a:cxn>
                  <a:cxn ang="0">
                    <a:pos x="6" y="29"/>
                  </a:cxn>
                  <a:cxn ang="0">
                    <a:pos x="18" y="41"/>
                  </a:cxn>
                  <a:cxn ang="0">
                    <a:pos x="24" y="46"/>
                  </a:cxn>
                  <a:cxn ang="0">
                    <a:pos x="24" y="46"/>
                  </a:cxn>
                  <a:cxn ang="0">
                    <a:pos x="24" y="41"/>
                  </a:cxn>
                </a:cxnLst>
                <a:rect l="0" t="0" r="0" b="0"/>
                <a:pathLst>
                  <a:path w="41" h="46">
                    <a:moveTo>
                      <a:pt x="24" y="41"/>
                    </a:moveTo>
                    <a:lnTo>
                      <a:pt x="41" y="29"/>
                    </a:lnTo>
                    <a:lnTo>
                      <a:pt x="41" y="17"/>
                    </a:lnTo>
                    <a:lnTo>
                      <a:pt x="41" y="11"/>
                    </a:lnTo>
                    <a:lnTo>
                      <a:pt x="30" y="0"/>
                    </a:lnTo>
                    <a:lnTo>
                      <a:pt x="24" y="0"/>
                    </a:lnTo>
                    <a:lnTo>
                      <a:pt x="6" y="11"/>
                    </a:lnTo>
                    <a:lnTo>
                      <a:pt x="0" y="17"/>
                    </a:lnTo>
                    <a:lnTo>
                      <a:pt x="6" y="29"/>
                    </a:lnTo>
                    <a:lnTo>
                      <a:pt x="18" y="41"/>
                    </a:lnTo>
                    <a:lnTo>
                      <a:pt x="24" y="46"/>
                    </a:lnTo>
                    <a:lnTo>
                      <a:pt x="24" y="46"/>
                    </a:lnTo>
                    <a:lnTo>
                      <a:pt x="24"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6" name="フリーフォーム 55"/>
              <p:cNvSpPr>
                <a:spLocks/>
              </p:cNvSpPr>
              <p:nvPr/>
            </p:nvSpPr>
            <p:spPr bwMode="auto">
              <a:xfrm>
                <a:off x="2423" y="1981"/>
                <a:ext cx="30" cy="29"/>
              </a:xfrm>
              <a:custGeom>
                <a:avLst/>
                <a:gdLst/>
                <a:ahLst/>
                <a:cxnLst>
                  <a:cxn ang="0">
                    <a:pos x="24" y="23"/>
                  </a:cxn>
                  <a:cxn ang="0">
                    <a:pos x="30" y="12"/>
                  </a:cxn>
                  <a:cxn ang="0">
                    <a:pos x="24" y="0"/>
                  </a:cxn>
                  <a:cxn ang="0">
                    <a:pos x="18" y="0"/>
                  </a:cxn>
                  <a:cxn ang="0">
                    <a:pos x="6" y="0"/>
                  </a:cxn>
                  <a:cxn ang="0">
                    <a:pos x="0" y="18"/>
                  </a:cxn>
                  <a:cxn ang="0">
                    <a:pos x="18" y="29"/>
                  </a:cxn>
                  <a:cxn ang="0">
                    <a:pos x="18" y="23"/>
                  </a:cxn>
                  <a:cxn ang="0">
                    <a:pos x="24" y="23"/>
                  </a:cxn>
                </a:cxnLst>
                <a:rect l="0" t="0" r="0" b="0"/>
                <a:pathLst>
                  <a:path w="30" h="29">
                    <a:moveTo>
                      <a:pt x="24" y="23"/>
                    </a:moveTo>
                    <a:lnTo>
                      <a:pt x="30" y="12"/>
                    </a:lnTo>
                    <a:lnTo>
                      <a:pt x="24" y="0"/>
                    </a:lnTo>
                    <a:lnTo>
                      <a:pt x="18" y="0"/>
                    </a:lnTo>
                    <a:lnTo>
                      <a:pt x="6" y="0"/>
                    </a:lnTo>
                    <a:lnTo>
                      <a:pt x="0" y="18"/>
                    </a:lnTo>
                    <a:lnTo>
                      <a:pt x="18" y="29"/>
                    </a:lnTo>
                    <a:lnTo>
                      <a:pt x="18" y="23"/>
                    </a:lnTo>
                    <a:lnTo>
                      <a:pt x="24"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7" name="フリーフォーム 56"/>
              <p:cNvSpPr>
                <a:spLocks/>
              </p:cNvSpPr>
              <p:nvPr/>
            </p:nvSpPr>
            <p:spPr bwMode="auto">
              <a:xfrm>
                <a:off x="2881" y="1911"/>
                <a:ext cx="18" cy="23"/>
              </a:xfrm>
              <a:custGeom>
                <a:avLst/>
                <a:gdLst/>
                <a:ahLst/>
                <a:cxnLst>
                  <a:cxn ang="0">
                    <a:pos x="12" y="23"/>
                  </a:cxn>
                  <a:cxn ang="0">
                    <a:pos x="18" y="17"/>
                  </a:cxn>
                  <a:cxn ang="0">
                    <a:pos x="18" y="5"/>
                  </a:cxn>
                  <a:cxn ang="0">
                    <a:pos x="12" y="0"/>
                  </a:cxn>
                  <a:cxn ang="0">
                    <a:pos x="6" y="0"/>
                  </a:cxn>
                  <a:cxn ang="0">
                    <a:pos x="0" y="0"/>
                  </a:cxn>
                  <a:cxn ang="0">
                    <a:pos x="0" y="17"/>
                  </a:cxn>
                  <a:cxn ang="0">
                    <a:pos x="0" y="23"/>
                  </a:cxn>
                  <a:cxn ang="0">
                    <a:pos x="6" y="23"/>
                  </a:cxn>
                  <a:cxn ang="0">
                    <a:pos x="12" y="23"/>
                  </a:cxn>
                </a:cxnLst>
                <a:rect l="0" t="0" r="0" b="0"/>
                <a:pathLst>
                  <a:path w="18" h="23">
                    <a:moveTo>
                      <a:pt x="12" y="23"/>
                    </a:moveTo>
                    <a:lnTo>
                      <a:pt x="18" y="17"/>
                    </a:lnTo>
                    <a:lnTo>
                      <a:pt x="18" y="5"/>
                    </a:lnTo>
                    <a:lnTo>
                      <a:pt x="12" y="0"/>
                    </a:lnTo>
                    <a:lnTo>
                      <a:pt x="6" y="0"/>
                    </a:lnTo>
                    <a:lnTo>
                      <a:pt x="0" y="0"/>
                    </a:lnTo>
                    <a:lnTo>
                      <a:pt x="0" y="17"/>
                    </a:lnTo>
                    <a:lnTo>
                      <a:pt x="0"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8" name="フリーフォーム 57"/>
              <p:cNvSpPr>
                <a:spLocks/>
              </p:cNvSpPr>
              <p:nvPr/>
            </p:nvSpPr>
            <p:spPr bwMode="auto">
              <a:xfrm>
                <a:off x="2681" y="1963"/>
                <a:ext cx="18" cy="30"/>
              </a:xfrm>
              <a:custGeom>
                <a:avLst/>
                <a:gdLst/>
                <a:ahLst/>
                <a:cxnLst>
                  <a:cxn ang="0">
                    <a:pos x="18" y="18"/>
                  </a:cxn>
                  <a:cxn ang="0">
                    <a:pos x="18" y="6"/>
                  </a:cxn>
                  <a:cxn ang="0">
                    <a:pos x="12" y="0"/>
                  </a:cxn>
                  <a:cxn ang="0">
                    <a:pos x="0" y="0"/>
                  </a:cxn>
                  <a:cxn ang="0">
                    <a:pos x="0" y="18"/>
                  </a:cxn>
                  <a:cxn ang="0">
                    <a:pos x="12" y="30"/>
                  </a:cxn>
                  <a:cxn ang="0">
                    <a:pos x="12" y="18"/>
                  </a:cxn>
                  <a:cxn ang="0">
                    <a:pos x="18" y="18"/>
                  </a:cxn>
                </a:cxnLst>
                <a:rect l="0" t="0" r="0" b="0"/>
                <a:pathLst>
                  <a:path w="18" h="30">
                    <a:moveTo>
                      <a:pt x="18" y="18"/>
                    </a:moveTo>
                    <a:lnTo>
                      <a:pt x="18" y="6"/>
                    </a:lnTo>
                    <a:lnTo>
                      <a:pt x="12" y="0"/>
                    </a:lnTo>
                    <a:lnTo>
                      <a:pt x="0" y="0"/>
                    </a:lnTo>
                    <a:lnTo>
                      <a:pt x="0" y="18"/>
                    </a:lnTo>
                    <a:lnTo>
                      <a:pt x="12" y="30"/>
                    </a:lnTo>
                    <a:lnTo>
                      <a:pt x="12" y="18"/>
                    </a:lnTo>
                    <a:lnTo>
                      <a:pt x="18"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9" name="フリーフォーム 58"/>
              <p:cNvSpPr>
                <a:spLocks/>
              </p:cNvSpPr>
              <p:nvPr/>
            </p:nvSpPr>
            <p:spPr bwMode="auto">
              <a:xfrm>
                <a:off x="2828" y="2075"/>
                <a:ext cx="29" cy="23"/>
              </a:xfrm>
              <a:custGeom>
                <a:avLst/>
                <a:gdLst/>
                <a:ahLst/>
                <a:cxnLst>
                  <a:cxn ang="0">
                    <a:pos x="24" y="23"/>
                  </a:cxn>
                  <a:cxn ang="0">
                    <a:pos x="29" y="18"/>
                  </a:cxn>
                  <a:cxn ang="0">
                    <a:pos x="29" y="12"/>
                  </a:cxn>
                  <a:cxn ang="0">
                    <a:pos x="24" y="0"/>
                  </a:cxn>
                  <a:cxn ang="0">
                    <a:pos x="12" y="0"/>
                  </a:cxn>
                  <a:cxn ang="0">
                    <a:pos x="6" y="0"/>
                  </a:cxn>
                  <a:cxn ang="0">
                    <a:pos x="0" y="18"/>
                  </a:cxn>
                  <a:cxn ang="0">
                    <a:pos x="6" y="23"/>
                  </a:cxn>
                  <a:cxn ang="0">
                    <a:pos x="12" y="23"/>
                  </a:cxn>
                  <a:cxn ang="0">
                    <a:pos x="24" y="23"/>
                  </a:cxn>
                </a:cxnLst>
                <a:rect l="0" t="0" r="0" b="0"/>
                <a:pathLst>
                  <a:path w="29" h="23">
                    <a:moveTo>
                      <a:pt x="24" y="23"/>
                    </a:moveTo>
                    <a:lnTo>
                      <a:pt x="29" y="18"/>
                    </a:lnTo>
                    <a:lnTo>
                      <a:pt x="29" y="12"/>
                    </a:lnTo>
                    <a:lnTo>
                      <a:pt x="24" y="0"/>
                    </a:lnTo>
                    <a:lnTo>
                      <a:pt x="12" y="0"/>
                    </a:lnTo>
                    <a:lnTo>
                      <a:pt x="6" y="0"/>
                    </a:lnTo>
                    <a:lnTo>
                      <a:pt x="0" y="18"/>
                    </a:lnTo>
                    <a:lnTo>
                      <a:pt x="6" y="23"/>
                    </a:lnTo>
                    <a:lnTo>
                      <a:pt x="12" y="23"/>
                    </a:lnTo>
                    <a:lnTo>
                      <a:pt x="24"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0" name="フリーフォーム 59"/>
              <p:cNvSpPr>
                <a:spLocks/>
              </p:cNvSpPr>
              <p:nvPr/>
            </p:nvSpPr>
            <p:spPr bwMode="auto">
              <a:xfrm>
                <a:off x="2564" y="1130"/>
                <a:ext cx="129" cy="123"/>
              </a:xfrm>
              <a:custGeom>
                <a:avLst/>
                <a:gdLst/>
                <a:ahLst/>
                <a:cxnLst>
                  <a:cxn ang="0">
                    <a:pos x="117" y="53"/>
                  </a:cxn>
                  <a:cxn ang="0">
                    <a:pos x="106" y="30"/>
                  </a:cxn>
                  <a:cxn ang="0">
                    <a:pos x="94" y="18"/>
                  </a:cxn>
                  <a:cxn ang="0">
                    <a:pos x="71" y="0"/>
                  </a:cxn>
                  <a:cxn ang="0">
                    <a:pos x="47" y="0"/>
                  </a:cxn>
                  <a:cxn ang="0">
                    <a:pos x="24" y="0"/>
                  </a:cxn>
                  <a:cxn ang="0">
                    <a:pos x="12" y="18"/>
                  </a:cxn>
                  <a:cxn ang="0">
                    <a:pos x="0" y="30"/>
                  </a:cxn>
                  <a:cxn ang="0">
                    <a:pos x="0" y="59"/>
                  </a:cxn>
                  <a:cxn ang="0">
                    <a:pos x="6" y="82"/>
                  </a:cxn>
                  <a:cxn ang="0">
                    <a:pos x="12" y="94"/>
                  </a:cxn>
                  <a:cxn ang="0">
                    <a:pos x="41" y="112"/>
                  </a:cxn>
                  <a:cxn ang="0">
                    <a:pos x="65" y="112"/>
                  </a:cxn>
                  <a:cxn ang="0">
                    <a:pos x="94" y="112"/>
                  </a:cxn>
                  <a:cxn ang="0">
                    <a:pos x="106" y="123"/>
                  </a:cxn>
                  <a:cxn ang="0">
                    <a:pos x="112" y="123"/>
                  </a:cxn>
                  <a:cxn ang="0">
                    <a:pos x="117" y="118"/>
                  </a:cxn>
                  <a:cxn ang="0">
                    <a:pos x="129" y="112"/>
                  </a:cxn>
                  <a:cxn ang="0">
                    <a:pos x="112" y="94"/>
                  </a:cxn>
                  <a:cxn ang="0">
                    <a:pos x="112" y="88"/>
                  </a:cxn>
                  <a:cxn ang="0">
                    <a:pos x="112" y="82"/>
                  </a:cxn>
                  <a:cxn ang="0">
                    <a:pos x="112" y="53"/>
                  </a:cxn>
                  <a:cxn ang="0">
                    <a:pos x="117" y="53"/>
                  </a:cxn>
                </a:cxnLst>
                <a:rect l="0" t="0" r="0" b="0"/>
                <a:pathLst>
                  <a:path w="129" h="123">
                    <a:moveTo>
                      <a:pt x="117" y="53"/>
                    </a:moveTo>
                    <a:lnTo>
                      <a:pt x="106" y="30"/>
                    </a:lnTo>
                    <a:lnTo>
                      <a:pt x="94" y="18"/>
                    </a:lnTo>
                    <a:lnTo>
                      <a:pt x="71" y="0"/>
                    </a:lnTo>
                    <a:lnTo>
                      <a:pt x="47" y="0"/>
                    </a:lnTo>
                    <a:lnTo>
                      <a:pt x="24" y="0"/>
                    </a:lnTo>
                    <a:lnTo>
                      <a:pt x="12" y="18"/>
                    </a:lnTo>
                    <a:lnTo>
                      <a:pt x="0" y="30"/>
                    </a:lnTo>
                    <a:lnTo>
                      <a:pt x="0" y="59"/>
                    </a:lnTo>
                    <a:lnTo>
                      <a:pt x="6" y="82"/>
                    </a:lnTo>
                    <a:lnTo>
                      <a:pt x="12" y="94"/>
                    </a:lnTo>
                    <a:lnTo>
                      <a:pt x="41" y="112"/>
                    </a:lnTo>
                    <a:lnTo>
                      <a:pt x="65" y="112"/>
                    </a:lnTo>
                    <a:lnTo>
                      <a:pt x="94" y="112"/>
                    </a:lnTo>
                    <a:lnTo>
                      <a:pt x="106" y="123"/>
                    </a:lnTo>
                    <a:lnTo>
                      <a:pt x="112" y="123"/>
                    </a:lnTo>
                    <a:lnTo>
                      <a:pt x="117" y="118"/>
                    </a:lnTo>
                    <a:lnTo>
                      <a:pt x="129" y="112"/>
                    </a:lnTo>
                    <a:lnTo>
                      <a:pt x="112" y="94"/>
                    </a:lnTo>
                    <a:lnTo>
                      <a:pt x="112" y="88"/>
                    </a:lnTo>
                    <a:lnTo>
                      <a:pt x="112" y="82"/>
                    </a:lnTo>
                    <a:lnTo>
                      <a:pt x="112" y="53"/>
                    </a:lnTo>
                    <a:lnTo>
                      <a:pt x="117"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1" name="フリーフォーム 60"/>
              <p:cNvSpPr>
                <a:spLocks/>
              </p:cNvSpPr>
              <p:nvPr/>
            </p:nvSpPr>
            <p:spPr bwMode="auto">
              <a:xfrm>
                <a:off x="2382" y="672"/>
                <a:ext cx="47" cy="59"/>
              </a:xfrm>
              <a:custGeom>
                <a:avLst/>
                <a:gdLst/>
                <a:ahLst/>
                <a:cxnLst>
                  <a:cxn ang="0">
                    <a:pos x="41" y="59"/>
                  </a:cxn>
                  <a:cxn ang="0">
                    <a:pos x="47" y="42"/>
                  </a:cxn>
                  <a:cxn ang="0">
                    <a:pos x="47" y="30"/>
                  </a:cxn>
                  <a:cxn ang="0">
                    <a:pos x="35" y="6"/>
                  </a:cxn>
                  <a:cxn ang="0">
                    <a:pos x="18" y="0"/>
                  </a:cxn>
                  <a:cxn ang="0">
                    <a:pos x="12" y="0"/>
                  </a:cxn>
                  <a:cxn ang="0">
                    <a:pos x="0" y="12"/>
                  </a:cxn>
                  <a:cxn ang="0">
                    <a:pos x="0" y="36"/>
                  </a:cxn>
                  <a:cxn ang="0">
                    <a:pos x="12" y="47"/>
                  </a:cxn>
                  <a:cxn ang="0">
                    <a:pos x="30" y="59"/>
                  </a:cxn>
                  <a:cxn ang="0">
                    <a:pos x="35" y="59"/>
                  </a:cxn>
                  <a:cxn ang="0">
                    <a:pos x="35" y="59"/>
                  </a:cxn>
                  <a:cxn ang="0">
                    <a:pos x="41" y="59"/>
                  </a:cxn>
                </a:cxnLst>
                <a:rect l="0" t="0" r="0" b="0"/>
                <a:pathLst>
                  <a:path w="47" h="59">
                    <a:moveTo>
                      <a:pt x="41" y="59"/>
                    </a:moveTo>
                    <a:lnTo>
                      <a:pt x="47" y="42"/>
                    </a:lnTo>
                    <a:lnTo>
                      <a:pt x="47" y="30"/>
                    </a:lnTo>
                    <a:lnTo>
                      <a:pt x="35" y="6"/>
                    </a:lnTo>
                    <a:lnTo>
                      <a:pt x="18" y="0"/>
                    </a:lnTo>
                    <a:lnTo>
                      <a:pt x="12" y="0"/>
                    </a:lnTo>
                    <a:lnTo>
                      <a:pt x="0" y="12"/>
                    </a:lnTo>
                    <a:lnTo>
                      <a:pt x="0" y="36"/>
                    </a:lnTo>
                    <a:lnTo>
                      <a:pt x="12" y="47"/>
                    </a:lnTo>
                    <a:lnTo>
                      <a:pt x="30" y="59"/>
                    </a:lnTo>
                    <a:lnTo>
                      <a:pt x="35" y="59"/>
                    </a:lnTo>
                    <a:lnTo>
                      <a:pt x="35" y="59"/>
                    </a:lnTo>
                    <a:lnTo>
                      <a:pt x="41"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2" name="フリーフォーム 61"/>
              <p:cNvSpPr>
                <a:spLocks/>
              </p:cNvSpPr>
              <p:nvPr/>
            </p:nvSpPr>
            <p:spPr bwMode="auto">
              <a:xfrm>
                <a:off x="2734" y="860"/>
                <a:ext cx="59" cy="65"/>
              </a:xfrm>
              <a:custGeom>
                <a:avLst/>
                <a:gdLst/>
                <a:ahLst/>
                <a:cxnLst>
                  <a:cxn ang="0">
                    <a:pos x="59" y="47"/>
                  </a:cxn>
                  <a:cxn ang="0">
                    <a:pos x="59" y="18"/>
                  </a:cxn>
                  <a:cxn ang="0">
                    <a:pos x="53" y="6"/>
                  </a:cxn>
                  <a:cxn ang="0">
                    <a:pos x="35" y="0"/>
                  </a:cxn>
                  <a:cxn ang="0">
                    <a:pos x="24" y="0"/>
                  </a:cxn>
                  <a:cxn ang="0">
                    <a:pos x="6" y="6"/>
                  </a:cxn>
                  <a:cxn ang="0">
                    <a:pos x="0" y="12"/>
                  </a:cxn>
                  <a:cxn ang="0">
                    <a:pos x="0" y="30"/>
                  </a:cxn>
                  <a:cxn ang="0">
                    <a:pos x="6" y="59"/>
                  </a:cxn>
                  <a:cxn ang="0">
                    <a:pos x="30" y="65"/>
                  </a:cxn>
                  <a:cxn ang="0">
                    <a:pos x="53" y="65"/>
                  </a:cxn>
                  <a:cxn ang="0">
                    <a:pos x="59" y="59"/>
                  </a:cxn>
                  <a:cxn ang="0">
                    <a:pos x="59" y="59"/>
                  </a:cxn>
                  <a:cxn ang="0">
                    <a:pos x="59" y="47"/>
                  </a:cxn>
                </a:cxnLst>
                <a:rect l="0" t="0" r="0" b="0"/>
                <a:pathLst>
                  <a:path w="59" h="65">
                    <a:moveTo>
                      <a:pt x="59" y="47"/>
                    </a:moveTo>
                    <a:lnTo>
                      <a:pt x="59" y="18"/>
                    </a:lnTo>
                    <a:lnTo>
                      <a:pt x="53" y="6"/>
                    </a:lnTo>
                    <a:lnTo>
                      <a:pt x="35" y="0"/>
                    </a:lnTo>
                    <a:lnTo>
                      <a:pt x="24" y="0"/>
                    </a:lnTo>
                    <a:lnTo>
                      <a:pt x="6" y="6"/>
                    </a:lnTo>
                    <a:lnTo>
                      <a:pt x="0" y="12"/>
                    </a:lnTo>
                    <a:lnTo>
                      <a:pt x="0" y="30"/>
                    </a:lnTo>
                    <a:lnTo>
                      <a:pt x="6" y="59"/>
                    </a:lnTo>
                    <a:lnTo>
                      <a:pt x="30" y="65"/>
                    </a:lnTo>
                    <a:lnTo>
                      <a:pt x="53" y="65"/>
                    </a:lnTo>
                    <a:lnTo>
                      <a:pt x="59" y="59"/>
                    </a:lnTo>
                    <a:lnTo>
                      <a:pt x="59" y="59"/>
                    </a:lnTo>
                    <a:lnTo>
                      <a:pt x="5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3" name="フリーフォーム 62"/>
              <p:cNvSpPr>
                <a:spLocks/>
              </p:cNvSpPr>
              <p:nvPr/>
            </p:nvSpPr>
            <p:spPr bwMode="auto">
              <a:xfrm>
                <a:off x="2805" y="708"/>
                <a:ext cx="94" cy="135"/>
              </a:xfrm>
              <a:custGeom>
                <a:avLst/>
                <a:gdLst/>
                <a:ahLst/>
                <a:cxnLst>
                  <a:cxn ang="0">
                    <a:pos x="58" y="129"/>
                  </a:cxn>
                  <a:cxn ang="0">
                    <a:pos x="52" y="105"/>
                  </a:cxn>
                  <a:cxn ang="0">
                    <a:pos x="58" y="88"/>
                  </a:cxn>
                  <a:cxn ang="0">
                    <a:pos x="64" y="76"/>
                  </a:cxn>
                  <a:cxn ang="0">
                    <a:pos x="82" y="70"/>
                  </a:cxn>
                  <a:cxn ang="0">
                    <a:pos x="88" y="64"/>
                  </a:cxn>
                  <a:cxn ang="0">
                    <a:pos x="94" y="52"/>
                  </a:cxn>
                  <a:cxn ang="0">
                    <a:pos x="94" y="29"/>
                  </a:cxn>
                  <a:cxn ang="0">
                    <a:pos x="82" y="11"/>
                  </a:cxn>
                  <a:cxn ang="0">
                    <a:pos x="64" y="6"/>
                  </a:cxn>
                  <a:cxn ang="0">
                    <a:pos x="52" y="0"/>
                  </a:cxn>
                  <a:cxn ang="0">
                    <a:pos x="29" y="11"/>
                  </a:cxn>
                  <a:cxn ang="0">
                    <a:pos x="23" y="23"/>
                  </a:cxn>
                  <a:cxn ang="0">
                    <a:pos x="23" y="35"/>
                  </a:cxn>
                  <a:cxn ang="0">
                    <a:pos x="29" y="58"/>
                  </a:cxn>
                  <a:cxn ang="0">
                    <a:pos x="29" y="70"/>
                  </a:cxn>
                  <a:cxn ang="0">
                    <a:pos x="17" y="88"/>
                  </a:cxn>
                  <a:cxn ang="0">
                    <a:pos x="0" y="94"/>
                  </a:cxn>
                  <a:cxn ang="0">
                    <a:pos x="0" y="99"/>
                  </a:cxn>
                  <a:cxn ang="0">
                    <a:pos x="11" y="123"/>
                  </a:cxn>
                  <a:cxn ang="0">
                    <a:pos x="17" y="129"/>
                  </a:cxn>
                  <a:cxn ang="0">
                    <a:pos x="23" y="135"/>
                  </a:cxn>
                  <a:cxn ang="0">
                    <a:pos x="47" y="135"/>
                  </a:cxn>
                  <a:cxn ang="0">
                    <a:pos x="52" y="129"/>
                  </a:cxn>
                  <a:cxn ang="0">
                    <a:pos x="58" y="129"/>
                  </a:cxn>
                </a:cxnLst>
                <a:rect l="0" t="0" r="0" b="0"/>
                <a:pathLst>
                  <a:path w="94" h="135">
                    <a:moveTo>
                      <a:pt x="58" y="129"/>
                    </a:moveTo>
                    <a:lnTo>
                      <a:pt x="52" y="105"/>
                    </a:lnTo>
                    <a:lnTo>
                      <a:pt x="58" y="88"/>
                    </a:lnTo>
                    <a:lnTo>
                      <a:pt x="64" y="76"/>
                    </a:lnTo>
                    <a:lnTo>
                      <a:pt x="82" y="70"/>
                    </a:lnTo>
                    <a:lnTo>
                      <a:pt x="88" y="64"/>
                    </a:lnTo>
                    <a:lnTo>
                      <a:pt x="94" y="52"/>
                    </a:lnTo>
                    <a:lnTo>
                      <a:pt x="94" y="29"/>
                    </a:lnTo>
                    <a:lnTo>
                      <a:pt x="82" y="11"/>
                    </a:lnTo>
                    <a:lnTo>
                      <a:pt x="64" y="6"/>
                    </a:lnTo>
                    <a:lnTo>
                      <a:pt x="52" y="0"/>
                    </a:lnTo>
                    <a:lnTo>
                      <a:pt x="29" y="11"/>
                    </a:lnTo>
                    <a:lnTo>
                      <a:pt x="23" y="23"/>
                    </a:lnTo>
                    <a:lnTo>
                      <a:pt x="23" y="35"/>
                    </a:lnTo>
                    <a:lnTo>
                      <a:pt x="29" y="58"/>
                    </a:lnTo>
                    <a:lnTo>
                      <a:pt x="29" y="70"/>
                    </a:lnTo>
                    <a:lnTo>
                      <a:pt x="17" y="88"/>
                    </a:lnTo>
                    <a:lnTo>
                      <a:pt x="0" y="94"/>
                    </a:lnTo>
                    <a:lnTo>
                      <a:pt x="0" y="99"/>
                    </a:lnTo>
                    <a:lnTo>
                      <a:pt x="11" y="123"/>
                    </a:lnTo>
                    <a:lnTo>
                      <a:pt x="17" y="129"/>
                    </a:lnTo>
                    <a:lnTo>
                      <a:pt x="23" y="135"/>
                    </a:lnTo>
                    <a:lnTo>
                      <a:pt x="47" y="135"/>
                    </a:lnTo>
                    <a:lnTo>
                      <a:pt x="52" y="129"/>
                    </a:lnTo>
                    <a:lnTo>
                      <a:pt x="58"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4" name="フリーフォーム 63"/>
              <p:cNvSpPr>
                <a:spLocks/>
              </p:cNvSpPr>
              <p:nvPr/>
            </p:nvSpPr>
            <p:spPr bwMode="auto">
              <a:xfrm>
                <a:off x="2928" y="667"/>
                <a:ext cx="53" cy="41"/>
              </a:xfrm>
              <a:custGeom>
                <a:avLst/>
                <a:gdLst/>
                <a:ahLst/>
                <a:cxnLst>
                  <a:cxn ang="0">
                    <a:pos x="53" y="35"/>
                  </a:cxn>
                  <a:cxn ang="0">
                    <a:pos x="47" y="17"/>
                  </a:cxn>
                  <a:cxn ang="0">
                    <a:pos x="35" y="5"/>
                  </a:cxn>
                  <a:cxn ang="0">
                    <a:pos x="29" y="0"/>
                  </a:cxn>
                  <a:cxn ang="0">
                    <a:pos x="23" y="0"/>
                  </a:cxn>
                  <a:cxn ang="0">
                    <a:pos x="6" y="5"/>
                  </a:cxn>
                  <a:cxn ang="0">
                    <a:pos x="0" y="11"/>
                  </a:cxn>
                  <a:cxn ang="0">
                    <a:pos x="6" y="23"/>
                  </a:cxn>
                  <a:cxn ang="0">
                    <a:pos x="17" y="41"/>
                  </a:cxn>
                  <a:cxn ang="0">
                    <a:pos x="29" y="41"/>
                  </a:cxn>
                  <a:cxn ang="0">
                    <a:pos x="47" y="41"/>
                  </a:cxn>
                  <a:cxn ang="0">
                    <a:pos x="47" y="35"/>
                  </a:cxn>
                  <a:cxn ang="0">
                    <a:pos x="53" y="35"/>
                  </a:cxn>
                </a:cxnLst>
                <a:rect l="0" t="0" r="0" b="0"/>
                <a:pathLst>
                  <a:path w="53" h="41">
                    <a:moveTo>
                      <a:pt x="53" y="35"/>
                    </a:moveTo>
                    <a:lnTo>
                      <a:pt x="47" y="17"/>
                    </a:lnTo>
                    <a:lnTo>
                      <a:pt x="35" y="5"/>
                    </a:lnTo>
                    <a:lnTo>
                      <a:pt x="29" y="0"/>
                    </a:lnTo>
                    <a:lnTo>
                      <a:pt x="23" y="0"/>
                    </a:lnTo>
                    <a:lnTo>
                      <a:pt x="6" y="5"/>
                    </a:lnTo>
                    <a:lnTo>
                      <a:pt x="0" y="11"/>
                    </a:lnTo>
                    <a:lnTo>
                      <a:pt x="6" y="23"/>
                    </a:lnTo>
                    <a:lnTo>
                      <a:pt x="17" y="41"/>
                    </a:lnTo>
                    <a:lnTo>
                      <a:pt x="29" y="41"/>
                    </a:lnTo>
                    <a:lnTo>
                      <a:pt x="47" y="41"/>
                    </a:lnTo>
                    <a:lnTo>
                      <a:pt x="47" y="35"/>
                    </a:lnTo>
                    <a:lnTo>
                      <a:pt x="53"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5" name="フリーフォーム 64"/>
              <p:cNvSpPr>
                <a:spLocks/>
              </p:cNvSpPr>
              <p:nvPr/>
            </p:nvSpPr>
            <p:spPr bwMode="auto">
              <a:xfrm>
                <a:off x="2869" y="561"/>
                <a:ext cx="41" cy="29"/>
              </a:xfrm>
              <a:custGeom>
                <a:avLst/>
                <a:gdLst/>
                <a:ahLst/>
                <a:cxnLst>
                  <a:cxn ang="0">
                    <a:pos x="30" y="29"/>
                  </a:cxn>
                  <a:cxn ang="0">
                    <a:pos x="41" y="23"/>
                  </a:cxn>
                  <a:cxn ang="0">
                    <a:pos x="30" y="18"/>
                  </a:cxn>
                  <a:cxn ang="0">
                    <a:pos x="24" y="0"/>
                  </a:cxn>
                  <a:cxn ang="0">
                    <a:pos x="18" y="0"/>
                  </a:cxn>
                  <a:cxn ang="0">
                    <a:pos x="12" y="12"/>
                  </a:cxn>
                  <a:cxn ang="0">
                    <a:pos x="0" y="23"/>
                  </a:cxn>
                  <a:cxn ang="0">
                    <a:pos x="12" y="29"/>
                  </a:cxn>
                  <a:cxn ang="0">
                    <a:pos x="24" y="29"/>
                  </a:cxn>
                  <a:cxn ang="0">
                    <a:pos x="30" y="29"/>
                  </a:cxn>
                </a:cxnLst>
                <a:rect l="0" t="0" r="0" b="0"/>
                <a:pathLst>
                  <a:path w="41" h="29">
                    <a:moveTo>
                      <a:pt x="30" y="29"/>
                    </a:moveTo>
                    <a:lnTo>
                      <a:pt x="41" y="23"/>
                    </a:lnTo>
                    <a:lnTo>
                      <a:pt x="30" y="18"/>
                    </a:lnTo>
                    <a:lnTo>
                      <a:pt x="24" y="0"/>
                    </a:lnTo>
                    <a:lnTo>
                      <a:pt x="18" y="0"/>
                    </a:lnTo>
                    <a:lnTo>
                      <a:pt x="12" y="12"/>
                    </a:lnTo>
                    <a:lnTo>
                      <a:pt x="0" y="23"/>
                    </a:lnTo>
                    <a:lnTo>
                      <a:pt x="12" y="29"/>
                    </a:lnTo>
                    <a:lnTo>
                      <a:pt x="24" y="29"/>
                    </a:lnTo>
                    <a:lnTo>
                      <a:pt x="30"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6" name="フリーフォーム 65"/>
              <p:cNvSpPr>
                <a:spLocks/>
              </p:cNvSpPr>
              <p:nvPr/>
            </p:nvSpPr>
            <p:spPr bwMode="auto">
              <a:xfrm>
                <a:off x="2922" y="432"/>
                <a:ext cx="53" cy="23"/>
              </a:xfrm>
              <a:custGeom>
                <a:avLst/>
                <a:gdLst/>
                <a:ahLst/>
                <a:cxnLst>
                  <a:cxn ang="0">
                    <a:pos x="6" y="23"/>
                  </a:cxn>
                  <a:cxn ang="0">
                    <a:pos x="35" y="6"/>
                  </a:cxn>
                  <a:cxn ang="0">
                    <a:pos x="53" y="0"/>
                  </a:cxn>
                  <a:cxn ang="0">
                    <a:pos x="23" y="0"/>
                  </a:cxn>
                  <a:cxn ang="0">
                    <a:pos x="6" y="17"/>
                  </a:cxn>
                  <a:cxn ang="0">
                    <a:pos x="0" y="23"/>
                  </a:cxn>
                  <a:cxn ang="0">
                    <a:pos x="0" y="23"/>
                  </a:cxn>
                  <a:cxn ang="0">
                    <a:pos x="6" y="23"/>
                  </a:cxn>
                </a:cxnLst>
                <a:rect l="0" t="0" r="0" b="0"/>
                <a:pathLst>
                  <a:path w="53" h="23">
                    <a:moveTo>
                      <a:pt x="6" y="23"/>
                    </a:moveTo>
                    <a:lnTo>
                      <a:pt x="35" y="6"/>
                    </a:lnTo>
                    <a:lnTo>
                      <a:pt x="53" y="0"/>
                    </a:lnTo>
                    <a:lnTo>
                      <a:pt x="23" y="0"/>
                    </a:lnTo>
                    <a:lnTo>
                      <a:pt x="6"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7" name="フリーフォーム 66"/>
              <p:cNvSpPr>
                <a:spLocks/>
              </p:cNvSpPr>
              <p:nvPr/>
            </p:nvSpPr>
            <p:spPr bwMode="auto">
              <a:xfrm>
                <a:off x="2547" y="449"/>
                <a:ext cx="23" cy="36"/>
              </a:xfrm>
              <a:custGeom>
                <a:avLst/>
                <a:gdLst/>
                <a:ahLst/>
                <a:cxnLst>
                  <a:cxn ang="0">
                    <a:pos x="23" y="30"/>
                  </a:cxn>
                  <a:cxn ang="0">
                    <a:pos x="23" y="18"/>
                  </a:cxn>
                  <a:cxn ang="0">
                    <a:pos x="17" y="6"/>
                  </a:cxn>
                  <a:cxn ang="0">
                    <a:pos x="5" y="0"/>
                  </a:cxn>
                  <a:cxn ang="0">
                    <a:pos x="0" y="6"/>
                  </a:cxn>
                  <a:cxn ang="0">
                    <a:pos x="5" y="30"/>
                  </a:cxn>
                  <a:cxn ang="0">
                    <a:pos x="17" y="36"/>
                  </a:cxn>
                  <a:cxn ang="0">
                    <a:pos x="17" y="30"/>
                  </a:cxn>
                  <a:cxn ang="0">
                    <a:pos x="23" y="30"/>
                  </a:cxn>
                </a:cxnLst>
                <a:rect l="0" t="0" r="0" b="0"/>
                <a:pathLst>
                  <a:path w="23" h="36">
                    <a:moveTo>
                      <a:pt x="23" y="30"/>
                    </a:moveTo>
                    <a:lnTo>
                      <a:pt x="23" y="18"/>
                    </a:lnTo>
                    <a:lnTo>
                      <a:pt x="17" y="6"/>
                    </a:lnTo>
                    <a:lnTo>
                      <a:pt x="5" y="0"/>
                    </a:lnTo>
                    <a:lnTo>
                      <a:pt x="0" y="6"/>
                    </a:lnTo>
                    <a:lnTo>
                      <a:pt x="5" y="30"/>
                    </a:lnTo>
                    <a:lnTo>
                      <a:pt x="17" y="36"/>
                    </a:lnTo>
                    <a:lnTo>
                      <a:pt x="17" y="30"/>
                    </a:lnTo>
                    <a:lnTo>
                      <a:pt x="23"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8" name="フリーフォーム 67"/>
              <p:cNvSpPr>
                <a:spLocks/>
              </p:cNvSpPr>
              <p:nvPr/>
            </p:nvSpPr>
            <p:spPr bwMode="auto">
              <a:xfrm>
                <a:off x="429" y="3266"/>
                <a:ext cx="111" cy="88"/>
              </a:xfrm>
              <a:custGeom>
                <a:avLst/>
                <a:gdLst/>
                <a:ahLst/>
                <a:cxnLst>
                  <a:cxn ang="0">
                    <a:pos x="82" y="71"/>
                  </a:cxn>
                  <a:cxn ang="0">
                    <a:pos x="105" y="59"/>
                  </a:cxn>
                  <a:cxn ang="0">
                    <a:pos x="111" y="41"/>
                  </a:cxn>
                  <a:cxn ang="0">
                    <a:pos x="111" y="29"/>
                  </a:cxn>
                  <a:cxn ang="0">
                    <a:pos x="105" y="18"/>
                  </a:cxn>
                  <a:cxn ang="0">
                    <a:pos x="94" y="6"/>
                  </a:cxn>
                  <a:cxn ang="0">
                    <a:pos x="76" y="0"/>
                  </a:cxn>
                  <a:cxn ang="0">
                    <a:pos x="41" y="0"/>
                  </a:cxn>
                  <a:cxn ang="0">
                    <a:pos x="29" y="6"/>
                  </a:cxn>
                  <a:cxn ang="0">
                    <a:pos x="11" y="24"/>
                  </a:cxn>
                  <a:cxn ang="0">
                    <a:pos x="0" y="35"/>
                  </a:cxn>
                  <a:cxn ang="0">
                    <a:pos x="0" y="53"/>
                  </a:cxn>
                  <a:cxn ang="0">
                    <a:pos x="6" y="71"/>
                  </a:cxn>
                  <a:cxn ang="0">
                    <a:pos x="17" y="88"/>
                  </a:cxn>
                  <a:cxn ang="0">
                    <a:pos x="41" y="88"/>
                  </a:cxn>
                  <a:cxn ang="0">
                    <a:pos x="70" y="88"/>
                  </a:cxn>
                  <a:cxn ang="0">
                    <a:pos x="76" y="71"/>
                  </a:cxn>
                  <a:cxn ang="0">
                    <a:pos x="82" y="71"/>
                  </a:cxn>
                </a:cxnLst>
                <a:rect l="0" t="0" r="0" b="0"/>
                <a:pathLst>
                  <a:path w="111" h="88">
                    <a:moveTo>
                      <a:pt x="82" y="71"/>
                    </a:moveTo>
                    <a:lnTo>
                      <a:pt x="105" y="59"/>
                    </a:lnTo>
                    <a:lnTo>
                      <a:pt x="111" y="41"/>
                    </a:lnTo>
                    <a:lnTo>
                      <a:pt x="111" y="29"/>
                    </a:lnTo>
                    <a:lnTo>
                      <a:pt x="105" y="18"/>
                    </a:lnTo>
                    <a:lnTo>
                      <a:pt x="94" y="6"/>
                    </a:lnTo>
                    <a:lnTo>
                      <a:pt x="76" y="0"/>
                    </a:lnTo>
                    <a:lnTo>
                      <a:pt x="41" y="0"/>
                    </a:lnTo>
                    <a:lnTo>
                      <a:pt x="29" y="6"/>
                    </a:lnTo>
                    <a:lnTo>
                      <a:pt x="11" y="24"/>
                    </a:lnTo>
                    <a:lnTo>
                      <a:pt x="0" y="35"/>
                    </a:lnTo>
                    <a:lnTo>
                      <a:pt x="0" y="53"/>
                    </a:lnTo>
                    <a:lnTo>
                      <a:pt x="6" y="71"/>
                    </a:lnTo>
                    <a:lnTo>
                      <a:pt x="17" y="88"/>
                    </a:lnTo>
                    <a:lnTo>
                      <a:pt x="41" y="88"/>
                    </a:lnTo>
                    <a:lnTo>
                      <a:pt x="70" y="88"/>
                    </a:lnTo>
                    <a:lnTo>
                      <a:pt x="76" y="71"/>
                    </a:lnTo>
                    <a:lnTo>
                      <a:pt x="82" y="7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9" name="フリーフォーム 68"/>
              <p:cNvSpPr>
                <a:spLocks/>
              </p:cNvSpPr>
              <p:nvPr/>
            </p:nvSpPr>
            <p:spPr bwMode="auto">
              <a:xfrm>
                <a:off x="417" y="3413"/>
                <a:ext cx="106" cy="64"/>
              </a:xfrm>
              <a:custGeom>
                <a:avLst/>
                <a:gdLst/>
                <a:ahLst/>
                <a:cxnLst>
                  <a:cxn ang="0">
                    <a:pos x="106" y="35"/>
                  </a:cxn>
                  <a:cxn ang="0">
                    <a:pos x="94" y="17"/>
                  </a:cxn>
                  <a:cxn ang="0">
                    <a:pos x="82" y="6"/>
                  </a:cxn>
                  <a:cxn ang="0">
                    <a:pos x="53" y="0"/>
                  </a:cxn>
                  <a:cxn ang="0">
                    <a:pos x="29" y="0"/>
                  </a:cxn>
                  <a:cxn ang="0">
                    <a:pos x="12" y="12"/>
                  </a:cxn>
                  <a:cxn ang="0">
                    <a:pos x="0" y="29"/>
                  </a:cxn>
                  <a:cxn ang="0">
                    <a:pos x="12" y="47"/>
                  </a:cxn>
                  <a:cxn ang="0">
                    <a:pos x="18" y="59"/>
                  </a:cxn>
                  <a:cxn ang="0">
                    <a:pos x="47" y="64"/>
                  </a:cxn>
                  <a:cxn ang="0">
                    <a:pos x="82" y="59"/>
                  </a:cxn>
                  <a:cxn ang="0">
                    <a:pos x="94" y="47"/>
                  </a:cxn>
                  <a:cxn ang="0">
                    <a:pos x="94" y="35"/>
                  </a:cxn>
                  <a:cxn ang="0">
                    <a:pos x="106" y="35"/>
                  </a:cxn>
                </a:cxnLst>
                <a:rect l="0" t="0" r="0" b="0"/>
                <a:pathLst>
                  <a:path w="106" h="64">
                    <a:moveTo>
                      <a:pt x="106" y="35"/>
                    </a:moveTo>
                    <a:lnTo>
                      <a:pt x="94" y="17"/>
                    </a:lnTo>
                    <a:lnTo>
                      <a:pt x="82" y="6"/>
                    </a:lnTo>
                    <a:lnTo>
                      <a:pt x="53" y="0"/>
                    </a:lnTo>
                    <a:lnTo>
                      <a:pt x="29" y="0"/>
                    </a:lnTo>
                    <a:lnTo>
                      <a:pt x="12" y="12"/>
                    </a:lnTo>
                    <a:lnTo>
                      <a:pt x="0" y="29"/>
                    </a:lnTo>
                    <a:lnTo>
                      <a:pt x="12" y="47"/>
                    </a:lnTo>
                    <a:lnTo>
                      <a:pt x="18" y="59"/>
                    </a:lnTo>
                    <a:lnTo>
                      <a:pt x="47" y="64"/>
                    </a:lnTo>
                    <a:lnTo>
                      <a:pt x="82" y="59"/>
                    </a:lnTo>
                    <a:lnTo>
                      <a:pt x="94" y="47"/>
                    </a:lnTo>
                    <a:lnTo>
                      <a:pt x="94" y="35"/>
                    </a:lnTo>
                    <a:lnTo>
                      <a:pt x="106"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0" name="フリーフォーム 69"/>
              <p:cNvSpPr>
                <a:spLocks/>
              </p:cNvSpPr>
              <p:nvPr/>
            </p:nvSpPr>
            <p:spPr bwMode="auto">
              <a:xfrm>
                <a:off x="710" y="3231"/>
                <a:ext cx="106" cy="64"/>
              </a:xfrm>
              <a:custGeom>
                <a:avLst/>
                <a:gdLst/>
                <a:ahLst/>
                <a:cxnLst>
                  <a:cxn ang="0">
                    <a:pos x="47" y="59"/>
                  </a:cxn>
                  <a:cxn ang="0">
                    <a:pos x="71" y="64"/>
                  </a:cxn>
                  <a:cxn ang="0">
                    <a:pos x="82" y="59"/>
                  </a:cxn>
                  <a:cxn ang="0">
                    <a:pos x="100" y="41"/>
                  </a:cxn>
                  <a:cxn ang="0">
                    <a:pos x="106" y="29"/>
                  </a:cxn>
                  <a:cxn ang="0">
                    <a:pos x="100" y="6"/>
                  </a:cxn>
                  <a:cxn ang="0">
                    <a:pos x="94" y="0"/>
                  </a:cxn>
                  <a:cxn ang="0">
                    <a:pos x="65" y="0"/>
                  </a:cxn>
                  <a:cxn ang="0">
                    <a:pos x="24" y="12"/>
                  </a:cxn>
                  <a:cxn ang="0">
                    <a:pos x="0" y="41"/>
                  </a:cxn>
                  <a:cxn ang="0">
                    <a:pos x="6" y="53"/>
                  </a:cxn>
                  <a:cxn ang="0">
                    <a:pos x="18" y="59"/>
                  </a:cxn>
                  <a:cxn ang="0">
                    <a:pos x="41" y="59"/>
                  </a:cxn>
                  <a:cxn ang="0">
                    <a:pos x="47" y="59"/>
                  </a:cxn>
                </a:cxnLst>
                <a:rect l="0" t="0" r="0" b="0"/>
                <a:pathLst>
                  <a:path w="106" h="64">
                    <a:moveTo>
                      <a:pt x="47" y="59"/>
                    </a:moveTo>
                    <a:lnTo>
                      <a:pt x="71" y="64"/>
                    </a:lnTo>
                    <a:lnTo>
                      <a:pt x="82" y="59"/>
                    </a:lnTo>
                    <a:lnTo>
                      <a:pt x="100" y="41"/>
                    </a:lnTo>
                    <a:lnTo>
                      <a:pt x="106" y="29"/>
                    </a:lnTo>
                    <a:lnTo>
                      <a:pt x="100" y="6"/>
                    </a:lnTo>
                    <a:lnTo>
                      <a:pt x="94" y="0"/>
                    </a:lnTo>
                    <a:lnTo>
                      <a:pt x="65" y="0"/>
                    </a:lnTo>
                    <a:lnTo>
                      <a:pt x="24" y="12"/>
                    </a:lnTo>
                    <a:lnTo>
                      <a:pt x="0" y="41"/>
                    </a:lnTo>
                    <a:lnTo>
                      <a:pt x="6" y="53"/>
                    </a:lnTo>
                    <a:lnTo>
                      <a:pt x="18" y="59"/>
                    </a:lnTo>
                    <a:lnTo>
                      <a:pt x="41" y="59"/>
                    </a:lnTo>
                    <a:lnTo>
                      <a:pt x="47"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1" name="フリーフォーム 70"/>
              <p:cNvSpPr>
                <a:spLocks/>
              </p:cNvSpPr>
              <p:nvPr/>
            </p:nvSpPr>
            <p:spPr bwMode="auto">
              <a:xfrm>
                <a:off x="751" y="3307"/>
                <a:ext cx="118" cy="118"/>
              </a:xfrm>
              <a:custGeom>
                <a:avLst/>
                <a:gdLst/>
                <a:ahLst/>
                <a:cxnLst>
                  <a:cxn ang="0">
                    <a:pos x="118" y="47"/>
                  </a:cxn>
                  <a:cxn ang="0">
                    <a:pos x="106" y="24"/>
                  </a:cxn>
                  <a:cxn ang="0">
                    <a:pos x="100" y="12"/>
                  </a:cxn>
                  <a:cxn ang="0">
                    <a:pos x="88" y="0"/>
                  </a:cxn>
                  <a:cxn ang="0">
                    <a:pos x="65" y="0"/>
                  </a:cxn>
                  <a:cxn ang="0">
                    <a:pos x="41" y="0"/>
                  </a:cxn>
                  <a:cxn ang="0">
                    <a:pos x="24" y="18"/>
                  </a:cxn>
                  <a:cxn ang="0">
                    <a:pos x="6" y="30"/>
                  </a:cxn>
                  <a:cxn ang="0">
                    <a:pos x="0" y="47"/>
                  </a:cxn>
                  <a:cxn ang="0">
                    <a:pos x="0" y="71"/>
                  </a:cxn>
                  <a:cxn ang="0">
                    <a:pos x="0" y="82"/>
                  </a:cxn>
                  <a:cxn ang="0">
                    <a:pos x="12" y="106"/>
                  </a:cxn>
                  <a:cxn ang="0">
                    <a:pos x="41" y="118"/>
                  </a:cxn>
                  <a:cxn ang="0">
                    <a:pos x="65" y="112"/>
                  </a:cxn>
                  <a:cxn ang="0">
                    <a:pos x="88" y="94"/>
                  </a:cxn>
                  <a:cxn ang="0">
                    <a:pos x="118" y="76"/>
                  </a:cxn>
                  <a:cxn ang="0">
                    <a:pos x="118" y="53"/>
                  </a:cxn>
                  <a:cxn ang="0">
                    <a:pos x="118" y="47"/>
                  </a:cxn>
                </a:cxnLst>
                <a:rect l="0" t="0" r="0" b="0"/>
                <a:pathLst>
                  <a:path w="118" h="118">
                    <a:moveTo>
                      <a:pt x="118" y="47"/>
                    </a:moveTo>
                    <a:lnTo>
                      <a:pt x="106" y="24"/>
                    </a:lnTo>
                    <a:lnTo>
                      <a:pt x="100" y="12"/>
                    </a:lnTo>
                    <a:lnTo>
                      <a:pt x="88" y="0"/>
                    </a:lnTo>
                    <a:lnTo>
                      <a:pt x="65" y="0"/>
                    </a:lnTo>
                    <a:lnTo>
                      <a:pt x="41" y="0"/>
                    </a:lnTo>
                    <a:lnTo>
                      <a:pt x="24" y="18"/>
                    </a:lnTo>
                    <a:lnTo>
                      <a:pt x="6" y="30"/>
                    </a:lnTo>
                    <a:lnTo>
                      <a:pt x="0" y="47"/>
                    </a:lnTo>
                    <a:lnTo>
                      <a:pt x="0" y="71"/>
                    </a:lnTo>
                    <a:lnTo>
                      <a:pt x="0" y="82"/>
                    </a:lnTo>
                    <a:lnTo>
                      <a:pt x="12" y="106"/>
                    </a:lnTo>
                    <a:lnTo>
                      <a:pt x="41" y="118"/>
                    </a:lnTo>
                    <a:lnTo>
                      <a:pt x="65" y="112"/>
                    </a:lnTo>
                    <a:lnTo>
                      <a:pt x="88" y="94"/>
                    </a:lnTo>
                    <a:lnTo>
                      <a:pt x="118" y="76"/>
                    </a:lnTo>
                    <a:lnTo>
                      <a:pt x="118" y="53"/>
                    </a:lnTo>
                    <a:lnTo>
                      <a:pt x="118"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2" name="フリーフォーム 71"/>
              <p:cNvSpPr>
                <a:spLocks/>
              </p:cNvSpPr>
              <p:nvPr/>
            </p:nvSpPr>
            <p:spPr bwMode="auto">
              <a:xfrm>
                <a:off x="693" y="3454"/>
                <a:ext cx="99" cy="82"/>
              </a:xfrm>
              <a:custGeom>
                <a:avLst/>
                <a:gdLst/>
                <a:ahLst/>
                <a:cxnLst>
                  <a:cxn ang="0">
                    <a:pos x="99" y="41"/>
                  </a:cxn>
                  <a:cxn ang="0">
                    <a:pos x="99" y="18"/>
                  </a:cxn>
                  <a:cxn ang="0">
                    <a:pos x="82" y="6"/>
                  </a:cxn>
                  <a:cxn ang="0">
                    <a:pos x="41" y="0"/>
                  </a:cxn>
                  <a:cxn ang="0">
                    <a:pos x="29" y="6"/>
                  </a:cxn>
                  <a:cxn ang="0">
                    <a:pos x="6" y="23"/>
                  </a:cxn>
                  <a:cxn ang="0">
                    <a:pos x="0" y="35"/>
                  </a:cxn>
                  <a:cxn ang="0">
                    <a:pos x="0" y="53"/>
                  </a:cxn>
                  <a:cxn ang="0">
                    <a:pos x="17" y="64"/>
                  </a:cxn>
                  <a:cxn ang="0">
                    <a:pos x="41" y="82"/>
                  </a:cxn>
                  <a:cxn ang="0">
                    <a:pos x="70" y="70"/>
                  </a:cxn>
                  <a:cxn ang="0">
                    <a:pos x="94" y="59"/>
                  </a:cxn>
                  <a:cxn ang="0">
                    <a:pos x="94" y="41"/>
                  </a:cxn>
                  <a:cxn ang="0">
                    <a:pos x="99" y="41"/>
                  </a:cxn>
                </a:cxnLst>
                <a:rect l="0" t="0" r="0" b="0"/>
                <a:pathLst>
                  <a:path w="99" h="82">
                    <a:moveTo>
                      <a:pt x="99" y="41"/>
                    </a:moveTo>
                    <a:lnTo>
                      <a:pt x="99" y="18"/>
                    </a:lnTo>
                    <a:lnTo>
                      <a:pt x="82" y="6"/>
                    </a:lnTo>
                    <a:lnTo>
                      <a:pt x="41" y="0"/>
                    </a:lnTo>
                    <a:lnTo>
                      <a:pt x="29" y="6"/>
                    </a:lnTo>
                    <a:lnTo>
                      <a:pt x="6" y="23"/>
                    </a:lnTo>
                    <a:lnTo>
                      <a:pt x="0" y="35"/>
                    </a:lnTo>
                    <a:lnTo>
                      <a:pt x="0" y="53"/>
                    </a:lnTo>
                    <a:lnTo>
                      <a:pt x="17" y="64"/>
                    </a:lnTo>
                    <a:lnTo>
                      <a:pt x="41" y="82"/>
                    </a:lnTo>
                    <a:lnTo>
                      <a:pt x="70" y="70"/>
                    </a:lnTo>
                    <a:lnTo>
                      <a:pt x="94" y="59"/>
                    </a:lnTo>
                    <a:lnTo>
                      <a:pt x="94" y="41"/>
                    </a:lnTo>
                    <a:lnTo>
                      <a:pt x="99"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3" name="フリーフォーム 72"/>
              <p:cNvSpPr>
                <a:spLocks/>
              </p:cNvSpPr>
              <p:nvPr/>
            </p:nvSpPr>
            <p:spPr bwMode="auto">
              <a:xfrm>
                <a:off x="564" y="3536"/>
                <a:ext cx="41" cy="24"/>
              </a:xfrm>
              <a:custGeom>
                <a:avLst/>
                <a:gdLst/>
                <a:ahLst/>
                <a:cxnLst>
                  <a:cxn ang="0">
                    <a:pos x="41" y="12"/>
                  </a:cxn>
                  <a:cxn ang="0">
                    <a:pos x="35" y="6"/>
                  </a:cxn>
                  <a:cxn ang="0">
                    <a:pos x="23" y="0"/>
                  </a:cxn>
                  <a:cxn ang="0">
                    <a:pos x="5" y="0"/>
                  </a:cxn>
                  <a:cxn ang="0">
                    <a:pos x="0" y="0"/>
                  </a:cxn>
                  <a:cxn ang="0">
                    <a:pos x="0" y="18"/>
                  </a:cxn>
                  <a:cxn ang="0">
                    <a:pos x="5" y="24"/>
                  </a:cxn>
                  <a:cxn ang="0">
                    <a:pos x="11" y="24"/>
                  </a:cxn>
                  <a:cxn ang="0">
                    <a:pos x="35" y="24"/>
                  </a:cxn>
                  <a:cxn ang="0">
                    <a:pos x="41" y="24"/>
                  </a:cxn>
                  <a:cxn ang="0">
                    <a:pos x="41" y="18"/>
                  </a:cxn>
                  <a:cxn ang="0">
                    <a:pos x="41" y="12"/>
                  </a:cxn>
                </a:cxnLst>
                <a:rect l="0" t="0" r="0" b="0"/>
                <a:pathLst>
                  <a:path w="41" h="24">
                    <a:moveTo>
                      <a:pt x="41" y="12"/>
                    </a:moveTo>
                    <a:lnTo>
                      <a:pt x="35" y="6"/>
                    </a:lnTo>
                    <a:lnTo>
                      <a:pt x="23" y="0"/>
                    </a:lnTo>
                    <a:lnTo>
                      <a:pt x="5" y="0"/>
                    </a:lnTo>
                    <a:lnTo>
                      <a:pt x="0" y="0"/>
                    </a:lnTo>
                    <a:lnTo>
                      <a:pt x="0" y="18"/>
                    </a:lnTo>
                    <a:lnTo>
                      <a:pt x="5" y="24"/>
                    </a:lnTo>
                    <a:lnTo>
                      <a:pt x="11" y="24"/>
                    </a:lnTo>
                    <a:lnTo>
                      <a:pt x="35" y="24"/>
                    </a:lnTo>
                    <a:lnTo>
                      <a:pt x="41" y="24"/>
                    </a:lnTo>
                    <a:lnTo>
                      <a:pt x="41" y="18"/>
                    </a:lnTo>
                    <a:lnTo>
                      <a:pt x="4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4" name="フリーフォーム 73"/>
              <p:cNvSpPr>
                <a:spLocks/>
              </p:cNvSpPr>
              <p:nvPr/>
            </p:nvSpPr>
            <p:spPr bwMode="auto">
              <a:xfrm>
                <a:off x="986" y="3102"/>
                <a:ext cx="164" cy="199"/>
              </a:xfrm>
              <a:custGeom>
                <a:avLst/>
                <a:gdLst/>
                <a:ahLst/>
                <a:cxnLst>
                  <a:cxn ang="0">
                    <a:pos x="94" y="76"/>
                  </a:cxn>
                  <a:cxn ang="0">
                    <a:pos x="106" y="47"/>
                  </a:cxn>
                  <a:cxn ang="0">
                    <a:pos x="106" y="29"/>
                  </a:cxn>
                  <a:cxn ang="0">
                    <a:pos x="94" y="12"/>
                  </a:cxn>
                  <a:cxn ang="0">
                    <a:pos x="82" y="0"/>
                  </a:cxn>
                  <a:cxn ang="0">
                    <a:pos x="59" y="0"/>
                  </a:cxn>
                  <a:cxn ang="0">
                    <a:pos x="41" y="6"/>
                  </a:cxn>
                  <a:cxn ang="0">
                    <a:pos x="18" y="23"/>
                  </a:cxn>
                  <a:cxn ang="0">
                    <a:pos x="0" y="47"/>
                  </a:cxn>
                  <a:cxn ang="0">
                    <a:pos x="0" y="76"/>
                  </a:cxn>
                  <a:cxn ang="0">
                    <a:pos x="12" y="100"/>
                  </a:cxn>
                  <a:cxn ang="0">
                    <a:pos x="18" y="117"/>
                  </a:cxn>
                  <a:cxn ang="0">
                    <a:pos x="29" y="117"/>
                  </a:cxn>
                  <a:cxn ang="0">
                    <a:pos x="53" y="117"/>
                  </a:cxn>
                  <a:cxn ang="0">
                    <a:pos x="76" y="105"/>
                  </a:cxn>
                  <a:cxn ang="0">
                    <a:pos x="88" y="100"/>
                  </a:cxn>
                  <a:cxn ang="0">
                    <a:pos x="88" y="117"/>
                  </a:cxn>
                  <a:cxn ang="0">
                    <a:pos x="76" y="141"/>
                  </a:cxn>
                  <a:cxn ang="0">
                    <a:pos x="70" y="170"/>
                  </a:cxn>
                  <a:cxn ang="0">
                    <a:pos x="76" y="188"/>
                  </a:cxn>
                  <a:cxn ang="0">
                    <a:pos x="82" y="193"/>
                  </a:cxn>
                  <a:cxn ang="0">
                    <a:pos x="106" y="199"/>
                  </a:cxn>
                  <a:cxn ang="0">
                    <a:pos x="117" y="193"/>
                  </a:cxn>
                  <a:cxn ang="0">
                    <a:pos x="123" y="188"/>
                  </a:cxn>
                  <a:cxn ang="0">
                    <a:pos x="147" y="152"/>
                  </a:cxn>
                  <a:cxn ang="0">
                    <a:pos x="164" y="129"/>
                  </a:cxn>
                  <a:cxn ang="0">
                    <a:pos x="164" y="100"/>
                  </a:cxn>
                  <a:cxn ang="0">
                    <a:pos x="164" y="76"/>
                  </a:cxn>
                  <a:cxn ang="0">
                    <a:pos x="153" y="70"/>
                  </a:cxn>
                  <a:cxn ang="0">
                    <a:pos x="141" y="64"/>
                  </a:cxn>
                  <a:cxn ang="0">
                    <a:pos x="117" y="70"/>
                  </a:cxn>
                  <a:cxn ang="0">
                    <a:pos x="106" y="88"/>
                  </a:cxn>
                  <a:cxn ang="0">
                    <a:pos x="94" y="88"/>
                  </a:cxn>
                  <a:cxn ang="0">
                    <a:pos x="94" y="88"/>
                  </a:cxn>
                  <a:cxn ang="0">
                    <a:pos x="94" y="76"/>
                  </a:cxn>
                </a:cxnLst>
                <a:rect l="0" t="0" r="0" b="0"/>
                <a:pathLst>
                  <a:path w="164" h="199">
                    <a:moveTo>
                      <a:pt x="94" y="76"/>
                    </a:moveTo>
                    <a:lnTo>
                      <a:pt x="106" y="47"/>
                    </a:lnTo>
                    <a:lnTo>
                      <a:pt x="106" y="29"/>
                    </a:lnTo>
                    <a:lnTo>
                      <a:pt x="94" y="12"/>
                    </a:lnTo>
                    <a:lnTo>
                      <a:pt x="82" y="0"/>
                    </a:lnTo>
                    <a:lnTo>
                      <a:pt x="59" y="0"/>
                    </a:lnTo>
                    <a:lnTo>
                      <a:pt x="41" y="6"/>
                    </a:lnTo>
                    <a:lnTo>
                      <a:pt x="18" y="23"/>
                    </a:lnTo>
                    <a:lnTo>
                      <a:pt x="0" y="47"/>
                    </a:lnTo>
                    <a:lnTo>
                      <a:pt x="0" y="76"/>
                    </a:lnTo>
                    <a:lnTo>
                      <a:pt x="12" y="100"/>
                    </a:lnTo>
                    <a:lnTo>
                      <a:pt x="18" y="117"/>
                    </a:lnTo>
                    <a:lnTo>
                      <a:pt x="29" y="117"/>
                    </a:lnTo>
                    <a:lnTo>
                      <a:pt x="53" y="117"/>
                    </a:lnTo>
                    <a:lnTo>
                      <a:pt x="76" y="105"/>
                    </a:lnTo>
                    <a:lnTo>
                      <a:pt x="88" y="100"/>
                    </a:lnTo>
                    <a:lnTo>
                      <a:pt x="88" y="117"/>
                    </a:lnTo>
                    <a:lnTo>
                      <a:pt x="76" y="141"/>
                    </a:lnTo>
                    <a:lnTo>
                      <a:pt x="70" y="170"/>
                    </a:lnTo>
                    <a:lnTo>
                      <a:pt x="76" y="188"/>
                    </a:lnTo>
                    <a:lnTo>
                      <a:pt x="82" y="193"/>
                    </a:lnTo>
                    <a:lnTo>
                      <a:pt x="106" y="199"/>
                    </a:lnTo>
                    <a:lnTo>
                      <a:pt x="117" y="193"/>
                    </a:lnTo>
                    <a:lnTo>
                      <a:pt x="123" y="188"/>
                    </a:lnTo>
                    <a:lnTo>
                      <a:pt x="147" y="152"/>
                    </a:lnTo>
                    <a:lnTo>
                      <a:pt x="164" y="129"/>
                    </a:lnTo>
                    <a:lnTo>
                      <a:pt x="164" y="100"/>
                    </a:lnTo>
                    <a:lnTo>
                      <a:pt x="164" y="76"/>
                    </a:lnTo>
                    <a:lnTo>
                      <a:pt x="153" y="70"/>
                    </a:lnTo>
                    <a:lnTo>
                      <a:pt x="141" y="64"/>
                    </a:lnTo>
                    <a:lnTo>
                      <a:pt x="117" y="70"/>
                    </a:lnTo>
                    <a:lnTo>
                      <a:pt x="106" y="88"/>
                    </a:lnTo>
                    <a:lnTo>
                      <a:pt x="94" y="88"/>
                    </a:lnTo>
                    <a:lnTo>
                      <a:pt x="94" y="88"/>
                    </a:lnTo>
                    <a:lnTo>
                      <a:pt x="94"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5" name="フリーフォーム 74"/>
              <p:cNvSpPr>
                <a:spLocks/>
              </p:cNvSpPr>
              <p:nvPr/>
            </p:nvSpPr>
            <p:spPr bwMode="auto">
              <a:xfrm>
                <a:off x="1232" y="3207"/>
                <a:ext cx="112" cy="59"/>
              </a:xfrm>
              <a:custGeom>
                <a:avLst/>
                <a:gdLst/>
                <a:ahLst/>
                <a:cxnLst>
                  <a:cxn ang="0">
                    <a:pos x="88" y="59"/>
                  </a:cxn>
                  <a:cxn ang="0">
                    <a:pos x="112" y="36"/>
                  </a:cxn>
                  <a:cxn ang="0">
                    <a:pos x="112" y="30"/>
                  </a:cxn>
                  <a:cxn ang="0">
                    <a:pos x="112" y="18"/>
                  </a:cxn>
                  <a:cxn ang="0">
                    <a:pos x="94" y="12"/>
                  </a:cxn>
                  <a:cxn ang="0">
                    <a:pos x="88" y="12"/>
                  </a:cxn>
                  <a:cxn ang="0">
                    <a:pos x="65" y="0"/>
                  </a:cxn>
                  <a:cxn ang="0">
                    <a:pos x="30" y="0"/>
                  </a:cxn>
                  <a:cxn ang="0">
                    <a:pos x="12" y="12"/>
                  </a:cxn>
                  <a:cxn ang="0">
                    <a:pos x="0" y="24"/>
                  </a:cxn>
                  <a:cxn ang="0">
                    <a:pos x="0" y="36"/>
                  </a:cxn>
                  <a:cxn ang="0">
                    <a:pos x="18" y="47"/>
                  </a:cxn>
                  <a:cxn ang="0">
                    <a:pos x="36" y="53"/>
                  </a:cxn>
                  <a:cxn ang="0">
                    <a:pos x="53" y="47"/>
                  </a:cxn>
                  <a:cxn ang="0">
                    <a:pos x="59" y="47"/>
                  </a:cxn>
                  <a:cxn ang="0">
                    <a:pos x="65" y="53"/>
                  </a:cxn>
                  <a:cxn ang="0">
                    <a:pos x="77" y="59"/>
                  </a:cxn>
                  <a:cxn ang="0">
                    <a:pos x="83" y="59"/>
                  </a:cxn>
                  <a:cxn ang="0">
                    <a:pos x="88" y="59"/>
                  </a:cxn>
                </a:cxnLst>
                <a:rect l="0" t="0" r="0" b="0"/>
                <a:pathLst>
                  <a:path w="112" h="59">
                    <a:moveTo>
                      <a:pt x="88" y="59"/>
                    </a:moveTo>
                    <a:lnTo>
                      <a:pt x="112" y="36"/>
                    </a:lnTo>
                    <a:lnTo>
                      <a:pt x="112" y="30"/>
                    </a:lnTo>
                    <a:lnTo>
                      <a:pt x="112" y="18"/>
                    </a:lnTo>
                    <a:lnTo>
                      <a:pt x="94" y="12"/>
                    </a:lnTo>
                    <a:lnTo>
                      <a:pt x="88" y="12"/>
                    </a:lnTo>
                    <a:lnTo>
                      <a:pt x="65" y="0"/>
                    </a:lnTo>
                    <a:lnTo>
                      <a:pt x="30" y="0"/>
                    </a:lnTo>
                    <a:lnTo>
                      <a:pt x="12" y="12"/>
                    </a:lnTo>
                    <a:lnTo>
                      <a:pt x="0" y="24"/>
                    </a:lnTo>
                    <a:lnTo>
                      <a:pt x="0" y="36"/>
                    </a:lnTo>
                    <a:lnTo>
                      <a:pt x="18" y="47"/>
                    </a:lnTo>
                    <a:lnTo>
                      <a:pt x="36" y="53"/>
                    </a:lnTo>
                    <a:lnTo>
                      <a:pt x="53" y="47"/>
                    </a:lnTo>
                    <a:lnTo>
                      <a:pt x="59" y="47"/>
                    </a:lnTo>
                    <a:lnTo>
                      <a:pt x="65" y="53"/>
                    </a:lnTo>
                    <a:lnTo>
                      <a:pt x="77" y="59"/>
                    </a:lnTo>
                    <a:lnTo>
                      <a:pt x="83" y="59"/>
                    </a:lnTo>
                    <a:lnTo>
                      <a:pt x="8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6" name="フリーフォーム 75"/>
              <p:cNvSpPr>
                <a:spLocks/>
              </p:cNvSpPr>
              <p:nvPr/>
            </p:nvSpPr>
            <p:spPr bwMode="auto">
              <a:xfrm>
                <a:off x="1350" y="3243"/>
                <a:ext cx="58" cy="47"/>
              </a:xfrm>
              <a:custGeom>
                <a:avLst/>
                <a:gdLst/>
                <a:ahLst/>
                <a:cxnLst>
                  <a:cxn ang="0">
                    <a:pos x="53" y="41"/>
                  </a:cxn>
                  <a:cxn ang="0">
                    <a:pos x="58" y="29"/>
                  </a:cxn>
                  <a:cxn ang="0">
                    <a:pos x="58" y="17"/>
                  </a:cxn>
                  <a:cxn ang="0">
                    <a:pos x="41" y="0"/>
                  </a:cxn>
                  <a:cxn ang="0">
                    <a:pos x="29" y="0"/>
                  </a:cxn>
                  <a:cxn ang="0">
                    <a:pos x="11" y="0"/>
                  </a:cxn>
                  <a:cxn ang="0">
                    <a:pos x="6" y="11"/>
                  </a:cxn>
                  <a:cxn ang="0">
                    <a:pos x="0" y="23"/>
                  </a:cxn>
                  <a:cxn ang="0">
                    <a:pos x="11" y="41"/>
                  </a:cxn>
                  <a:cxn ang="0">
                    <a:pos x="29" y="41"/>
                  </a:cxn>
                  <a:cxn ang="0">
                    <a:pos x="41" y="41"/>
                  </a:cxn>
                  <a:cxn ang="0">
                    <a:pos x="41" y="47"/>
                  </a:cxn>
                  <a:cxn ang="0">
                    <a:pos x="41" y="41"/>
                  </a:cxn>
                  <a:cxn ang="0">
                    <a:pos x="53" y="41"/>
                  </a:cxn>
                </a:cxnLst>
                <a:rect l="0" t="0" r="0" b="0"/>
                <a:pathLst>
                  <a:path w="58" h="47">
                    <a:moveTo>
                      <a:pt x="53" y="41"/>
                    </a:moveTo>
                    <a:lnTo>
                      <a:pt x="58" y="29"/>
                    </a:lnTo>
                    <a:lnTo>
                      <a:pt x="58" y="17"/>
                    </a:lnTo>
                    <a:lnTo>
                      <a:pt x="41" y="0"/>
                    </a:lnTo>
                    <a:lnTo>
                      <a:pt x="29" y="0"/>
                    </a:lnTo>
                    <a:lnTo>
                      <a:pt x="11" y="0"/>
                    </a:lnTo>
                    <a:lnTo>
                      <a:pt x="6" y="11"/>
                    </a:lnTo>
                    <a:lnTo>
                      <a:pt x="0" y="23"/>
                    </a:lnTo>
                    <a:lnTo>
                      <a:pt x="11" y="41"/>
                    </a:lnTo>
                    <a:lnTo>
                      <a:pt x="29" y="41"/>
                    </a:lnTo>
                    <a:lnTo>
                      <a:pt x="41" y="41"/>
                    </a:lnTo>
                    <a:lnTo>
                      <a:pt x="41" y="47"/>
                    </a:lnTo>
                    <a:lnTo>
                      <a:pt x="41" y="41"/>
                    </a:lnTo>
                    <a:lnTo>
                      <a:pt x="53"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7" name="フリーフォーム 76"/>
              <p:cNvSpPr>
                <a:spLocks/>
              </p:cNvSpPr>
              <p:nvPr/>
            </p:nvSpPr>
            <p:spPr bwMode="auto">
              <a:xfrm>
                <a:off x="1350" y="3483"/>
                <a:ext cx="29" cy="35"/>
              </a:xfrm>
              <a:custGeom>
                <a:avLst/>
                <a:gdLst/>
                <a:ahLst/>
                <a:cxnLst>
                  <a:cxn ang="0">
                    <a:pos x="23" y="35"/>
                  </a:cxn>
                  <a:cxn ang="0">
                    <a:pos x="29" y="24"/>
                  </a:cxn>
                  <a:cxn ang="0">
                    <a:pos x="29" y="6"/>
                  </a:cxn>
                  <a:cxn ang="0">
                    <a:pos x="23" y="0"/>
                  </a:cxn>
                  <a:cxn ang="0">
                    <a:pos x="11" y="0"/>
                  </a:cxn>
                  <a:cxn ang="0">
                    <a:pos x="0" y="6"/>
                  </a:cxn>
                  <a:cxn ang="0">
                    <a:pos x="0" y="24"/>
                  </a:cxn>
                  <a:cxn ang="0">
                    <a:pos x="6" y="35"/>
                  </a:cxn>
                  <a:cxn ang="0">
                    <a:pos x="11" y="35"/>
                  </a:cxn>
                  <a:cxn ang="0">
                    <a:pos x="23" y="35"/>
                  </a:cxn>
                </a:cxnLst>
                <a:rect l="0" t="0" r="0" b="0"/>
                <a:pathLst>
                  <a:path w="29" h="35">
                    <a:moveTo>
                      <a:pt x="23" y="35"/>
                    </a:moveTo>
                    <a:lnTo>
                      <a:pt x="29" y="24"/>
                    </a:lnTo>
                    <a:lnTo>
                      <a:pt x="29" y="6"/>
                    </a:lnTo>
                    <a:lnTo>
                      <a:pt x="23" y="0"/>
                    </a:lnTo>
                    <a:lnTo>
                      <a:pt x="11" y="0"/>
                    </a:lnTo>
                    <a:lnTo>
                      <a:pt x="0" y="6"/>
                    </a:lnTo>
                    <a:lnTo>
                      <a:pt x="0" y="24"/>
                    </a:lnTo>
                    <a:lnTo>
                      <a:pt x="6" y="35"/>
                    </a:lnTo>
                    <a:lnTo>
                      <a:pt x="11" y="35"/>
                    </a:lnTo>
                    <a:lnTo>
                      <a:pt x="23"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8" name="フリーフォーム 77"/>
              <p:cNvSpPr>
                <a:spLocks/>
              </p:cNvSpPr>
              <p:nvPr/>
            </p:nvSpPr>
            <p:spPr bwMode="auto">
              <a:xfrm>
                <a:off x="1502" y="3325"/>
                <a:ext cx="88" cy="53"/>
              </a:xfrm>
              <a:custGeom>
                <a:avLst/>
                <a:gdLst/>
                <a:ahLst/>
                <a:cxnLst>
                  <a:cxn ang="0">
                    <a:pos x="41" y="53"/>
                  </a:cxn>
                  <a:cxn ang="0">
                    <a:pos x="65" y="41"/>
                  </a:cxn>
                  <a:cxn ang="0">
                    <a:pos x="77" y="35"/>
                  </a:cxn>
                  <a:cxn ang="0">
                    <a:pos x="88" y="12"/>
                  </a:cxn>
                  <a:cxn ang="0">
                    <a:pos x="77" y="6"/>
                  </a:cxn>
                  <a:cxn ang="0">
                    <a:pos x="71" y="0"/>
                  </a:cxn>
                  <a:cxn ang="0">
                    <a:pos x="41" y="0"/>
                  </a:cxn>
                  <a:cxn ang="0">
                    <a:pos x="12" y="6"/>
                  </a:cxn>
                  <a:cxn ang="0">
                    <a:pos x="6" y="12"/>
                  </a:cxn>
                  <a:cxn ang="0">
                    <a:pos x="0" y="29"/>
                  </a:cxn>
                  <a:cxn ang="0">
                    <a:pos x="0" y="35"/>
                  </a:cxn>
                  <a:cxn ang="0">
                    <a:pos x="12" y="41"/>
                  </a:cxn>
                  <a:cxn ang="0">
                    <a:pos x="35" y="53"/>
                  </a:cxn>
                  <a:cxn ang="0">
                    <a:pos x="41" y="53"/>
                  </a:cxn>
                </a:cxnLst>
                <a:rect l="0" t="0" r="0" b="0"/>
                <a:pathLst>
                  <a:path w="88" h="53">
                    <a:moveTo>
                      <a:pt x="41" y="53"/>
                    </a:moveTo>
                    <a:lnTo>
                      <a:pt x="65" y="41"/>
                    </a:lnTo>
                    <a:lnTo>
                      <a:pt x="77" y="35"/>
                    </a:lnTo>
                    <a:lnTo>
                      <a:pt x="88" y="12"/>
                    </a:lnTo>
                    <a:lnTo>
                      <a:pt x="77" y="6"/>
                    </a:lnTo>
                    <a:lnTo>
                      <a:pt x="71" y="0"/>
                    </a:lnTo>
                    <a:lnTo>
                      <a:pt x="41" y="0"/>
                    </a:lnTo>
                    <a:lnTo>
                      <a:pt x="12" y="6"/>
                    </a:lnTo>
                    <a:lnTo>
                      <a:pt x="6" y="12"/>
                    </a:lnTo>
                    <a:lnTo>
                      <a:pt x="0" y="29"/>
                    </a:lnTo>
                    <a:lnTo>
                      <a:pt x="0" y="35"/>
                    </a:lnTo>
                    <a:lnTo>
                      <a:pt x="12" y="41"/>
                    </a:lnTo>
                    <a:lnTo>
                      <a:pt x="35" y="53"/>
                    </a:lnTo>
                    <a:lnTo>
                      <a:pt x="41"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9" name="フリーフォーム 78"/>
              <p:cNvSpPr>
                <a:spLocks/>
              </p:cNvSpPr>
              <p:nvPr/>
            </p:nvSpPr>
            <p:spPr bwMode="auto">
              <a:xfrm>
                <a:off x="1467" y="3266"/>
                <a:ext cx="47" cy="59"/>
              </a:xfrm>
              <a:custGeom>
                <a:avLst/>
                <a:gdLst/>
                <a:ahLst/>
                <a:cxnLst>
                  <a:cxn ang="0">
                    <a:pos x="35" y="59"/>
                  </a:cxn>
                  <a:cxn ang="0">
                    <a:pos x="47" y="35"/>
                  </a:cxn>
                  <a:cxn ang="0">
                    <a:pos x="47" y="24"/>
                  </a:cxn>
                  <a:cxn ang="0">
                    <a:pos x="47" y="0"/>
                  </a:cxn>
                  <a:cxn ang="0">
                    <a:pos x="41" y="0"/>
                  </a:cxn>
                  <a:cxn ang="0">
                    <a:pos x="35" y="0"/>
                  </a:cxn>
                  <a:cxn ang="0">
                    <a:pos x="18" y="6"/>
                  </a:cxn>
                  <a:cxn ang="0">
                    <a:pos x="6" y="18"/>
                  </a:cxn>
                  <a:cxn ang="0">
                    <a:pos x="0" y="29"/>
                  </a:cxn>
                  <a:cxn ang="0">
                    <a:pos x="0" y="41"/>
                  </a:cxn>
                  <a:cxn ang="0">
                    <a:pos x="12" y="59"/>
                  </a:cxn>
                  <a:cxn ang="0">
                    <a:pos x="29" y="59"/>
                  </a:cxn>
                  <a:cxn ang="0">
                    <a:pos x="29" y="59"/>
                  </a:cxn>
                  <a:cxn ang="0">
                    <a:pos x="35" y="59"/>
                  </a:cxn>
                </a:cxnLst>
                <a:rect l="0" t="0" r="0" b="0"/>
                <a:pathLst>
                  <a:path w="47" h="59">
                    <a:moveTo>
                      <a:pt x="35" y="59"/>
                    </a:moveTo>
                    <a:lnTo>
                      <a:pt x="47" y="35"/>
                    </a:lnTo>
                    <a:lnTo>
                      <a:pt x="47" y="24"/>
                    </a:lnTo>
                    <a:lnTo>
                      <a:pt x="47" y="0"/>
                    </a:lnTo>
                    <a:lnTo>
                      <a:pt x="41" y="0"/>
                    </a:lnTo>
                    <a:lnTo>
                      <a:pt x="35" y="0"/>
                    </a:lnTo>
                    <a:lnTo>
                      <a:pt x="18" y="6"/>
                    </a:lnTo>
                    <a:lnTo>
                      <a:pt x="6" y="18"/>
                    </a:lnTo>
                    <a:lnTo>
                      <a:pt x="0" y="29"/>
                    </a:lnTo>
                    <a:lnTo>
                      <a:pt x="0" y="41"/>
                    </a:lnTo>
                    <a:lnTo>
                      <a:pt x="12" y="59"/>
                    </a:lnTo>
                    <a:lnTo>
                      <a:pt x="29" y="59"/>
                    </a:lnTo>
                    <a:lnTo>
                      <a:pt x="29"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0" name="フリーフォーム 79"/>
              <p:cNvSpPr>
                <a:spLocks/>
              </p:cNvSpPr>
              <p:nvPr/>
            </p:nvSpPr>
            <p:spPr bwMode="auto">
              <a:xfrm>
                <a:off x="1514" y="3143"/>
                <a:ext cx="76" cy="53"/>
              </a:xfrm>
              <a:custGeom>
                <a:avLst/>
                <a:gdLst/>
                <a:ahLst/>
                <a:cxnLst>
                  <a:cxn ang="0">
                    <a:pos x="47" y="53"/>
                  </a:cxn>
                  <a:cxn ang="0">
                    <a:pos x="59" y="53"/>
                  </a:cxn>
                  <a:cxn ang="0">
                    <a:pos x="76" y="47"/>
                  </a:cxn>
                  <a:cxn ang="0">
                    <a:pos x="76" y="29"/>
                  </a:cxn>
                  <a:cxn ang="0">
                    <a:pos x="76" y="23"/>
                  </a:cxn>
                  <a:cxn ang="0">
                    <a:pos x="59" y="6"/>
                  </a:cxn>
                  <a:cxn ang="0">
                    <a:pos x="53" y="0"/>
                  </a:cxn>
                  <a:cxn ang="0">
                    <a:pos x="23" y="6"/>
                  </a:cxn>
                  <a:cxn ang="0">
                    <a:pos x="6" y="17"/>
                  </a:cxn>
                  <a:cxn ang="0">
                    <a:pos x="0" y="23"/>
                  </a:cxn>
                  <a:cxn ang="0">
                    <a:pos x="6" y="29"/>
                  </a:cxn>
                  <a:cxn ang="0">
                    <a:pos x="23" y="47"/>
                  </a:cxn>
                  <a:cxn ang="0">
                    <a:pos x="35" y="53"/>
                  </a:cxn>
                  <a:cxn ang="0">
                    <a:pos x="47" y="53"/>
                  </a:cxn>
                </a:cxnLst>
                <a:rect l="0" t="0" r="0" b="0"/>
                <a:pathLst>
                  <a:path w="76" h="53">
                    <a:moveTo>
                      <a:pt x="47" y="53"/>
                    </a:moveTo>
                    <a:lnTo>
                      <a:pt x="59" y="53"/>
                    </a:lnTo>
                    <a:lnTo>
                      <a:pt x="76" y="47"/>
                    </a:lnTo>
                    <a:lnTo>
                      <a:pt x="76" y="29"/>
                    </a:lnTo>
                    <a:lnTo>
                      <a:pt x="76" y="23"/>
                    </a:lnTo>
                    <a:lnTo>
                      <a:pt x="59" y="6"/>
                    </a:lnTo>
                    <a:lnTo>
                      <a:pt x="53" y="0"/>
                    </a:lnTo>
                    <a:lnTo>
                      <a:pt x="23" y="6"/>
                    </a:lnTo>
                    <a:lnTo>
                      <a:pt x="6" y="17"/>
                    </a:lnTo>
                    <a:lnTo>
                      <a:pt x="0" y="23"/>
                    </a:lnTo>
                    <a:lnTo>
                      <a:pt x="6" y="29"/>
                    </a:lnTo>
                    <a:lnTo>
                      <a:pt x="23" y="47"/>
                    </a:lnTo>
                    <a:lnTo>
                      <a:pt x="35" y="53"/>
                    </a:lnTo>
                    <a:lnTo>
                      <a:pt x="47"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1" name="フリーフォーム 80"/>
              <p:cNvSpPr>
                <a:spLocks/>
              </p:cNvSpPr>
              <p:nvPr/>
            </p:nvSpPr>
            <p:spPr bwMode="auto">
              <a:xfrm>
                <a:off x="1455" y="3020"/>
                <a:ext cx="94" cy="76"/>
              </a:xfrm>
              <a:custGeom>
                <a:avLst/>
                <a:gdLst/>
                <a:ahLst/>
                <a:cxnLst>
                  <a:cxn ang="0">
                    <a:pos x="65" y="76"/>
                  </a:cxn>
                  <a:cxn ang="0">
                    <a:pos x="82" y="64"/>
                  </a:cxn>
                  <a:cxn ang="0">
                    <a:pos x="94" y="52"/>
                  </a:cxn>
                  <a:cxn ang="0">
                    <a:pos x="94" y="29"/>
                  </a:cxn>
                  <a:cxn ang="0">
                    <a:pos x="88" y="17"/>
                  </a:cxn>
                  <a:cxn ang="0">
                    <a:pos x="77" y="11"/>
                  </a:cxn>
                  <a:cxn ang="0">
                    <a:pos x="65" y="0"/>
                  </a:cxn>
                  <a:cxn ang="0">
                    <a:pos x="41" y="0"/>
                  </a:cxn>
                  <a:cxn ang="0">
                    <a:pos x="12" y="11"/>
                  </a:cxn>
                  <a:cxn ang="0">
                    <a:pos x="0" y="23"/>
                  </a:cxn>
                  <a:cxn ang="0">
                    <a:pos x="0" y="35"/>
                  </a:cxn>
                  <a:cxn ang="0">
                    <a:pos x="18" y="58"/>
                  </a:cxn>
                  <a:cxn ang="0">
                    <a:pos x="30" y="76"/>
                  </a:cxn>
                  <a:cxn ang="0">
                    <a:pos x="59" y="76"/>
                  </a:cxn>
                  <a:cxn ang="0">
                    <a:pos x="65" y="76"/>
                  </a:cxn>
                </a:cxnLst>
                <a:rect l="0" t="0" r="0" b="0"/>
                <a:pathLst>
                  <a:path w="94" h="76">
                    <a:moveTo>
                      <a:pt x="65" y="76"/>
                    </a:moveTo>
                    <a:lnTo>
                      <a:pt x="82" y="64"/>
                    </a:lnTo>
                    <a:lnTo>
                      <a:pt x="94" y="52"/>
                    </a:lnTo>
                    <a:lnTo>
                      <a:pt x="94" y="29"/>
                    </a:lnTo>
                    <a:lnTo>
                      <a:pt x="88" y="17"/>
                    </a:lnTo>
                    <a:lnTo>
                      <a:pt x="77" y="11"/>
                    </a:lnTo>
                    <a:lnTo>
                      <a:pt x="65" y="0"/>
                    </a:lnTo>
                    <a:lnTo>
                      <a:pt x="41" y="0"/>
                    </a:lnTo>
                    <a:lnTo>
                      <a:pt x="12" y="11"/>
                    </a:lnTo>
                    <a:lnTo>
                      <a:pt x="0" y="23"/>
                    </a:lnTo>
                    <a:lnTo>
                      <a:pt x="0" y="35"/>
                    </a:lnTo>
                    <a:lnTo>
                      <a:pt x="18" y="58"/>
                    </a:lnTo>
                    <a:lnTo>
                      <a:pt x="30" y="76"/>
                    </a:lnTo>
                    <a:lnTo>
                      <a:pt x="59" y="76"/>
                    </a:lnTo>
                    <a:lnTo>
                      <a:pt x="65"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2" name="フリーフォーム 81"/>
              <p:cNvSpPr>
                <a:spLocks/>
              </p:cNvSpPr>
              <p:nvPr/>
            </p:nvSpPr>
            <p:spPr bwMode="auto">
              <a:xfrm>
                <a:off x="1537" y="2938"/>
                <a:ext cx="71" cy="76"/>
              </a:xfrm>
              <a:custGeom>
                <a:avLst/>
                <a:gdLst/>
                <a:ahLst/>
                <a:cxnLst>
                  <a:cxn ang="0">
                    <a:pos x="53" y="70"/>
                  </a:cxn>
                  <a:cxn ang="0">
                    <a:pos x="65" y="52"/>
                  </a:cxn>
                  <a:cxn ang="0">
                    <a:pos x="71" y="35"/>
                  </a:cxn>
                  <a:cxn ang="0">
                    <a:pos x="65" y="11"/>
                  </a:cxn>
                  <a:cxn ang="0">
                    <a:pos x="59" y="0"/>
                  </a:cxn>
                  <a:cxn ang="0">
                    <a:pos x="42" y="0"/>
                  </a:cxn>
                  <a:cxn ang="0">
                    <a:pos x="30" y="5"/>
                  </a:cxn>
                  <a:cxn ang="0">
                    <a:pos x="12" y="11"/>
                  </a:cxn>
                  <a:cxn ang="0">
                    <a:pos x="0" y="35"/>
                  </a:cxn>
                  <a:cxn ang="0">
                    <a:pos x="0" y="46"/>
                  </a:cxn>
                  <a:cxn ang="0">
                    <a:pos x="6" y="64"/>
                  </a:cxn>
                  <a:cxn ang="0">
                    <a:pos x="30" y="76"/>
                  </a:cxn>
                  <a:cxn ang="0">
                    <a:pos x="42" y="70"/>
                  </a:cxn>
                  <a:cxn ang="0">
                    <a:pos x="53" y="70"/>
                  </a:cxn>
                </a:cxnLst>
                <a:rect l="0" t="0" r="0" b="0"/>
                <a:pathLst>
                  <a:path w="71" h="76">
                    <a:moveTo>
                      <a:pt x="53" y="70"/>
                    </a:moveTo>
                    <a:lnTo>
                      <a:pt x="65" y="52"/>
                    </a:lnTo>
                    <a:lnTo>
                      <a:pt x="71" y="35"/>
                    </a:lnTo>
                    <a:lnTo>
                      <a:pt x="65" y="11"/>
                    </a:lnTo>
                    <a:lnTo>
                      <a:pt x="59" y="0"/>
                    </a:lnTo>
                    <a:lnTo>
                      <a:pt x="42" y="0"/>
                    </a:lnTo>
                    <a:lnTo>
                      <a:pt x="30" y="5"/>
                    </a:lnTo>
                    <a:lnTo>
                      <a:pt x="12" y="11"/>
                    </a:lnTo>
                    <a:lnTo>
                      <a:pt x="0" y="35"/>
                    </a:lnTo>
                    <a:lnTo>
                      <a:pt x="0" y="46"/>
                    </a:lnTo>
                    <a:lnTo>
                      <a:pt x="6" y="64"/>
                    </a:lnTo>
                    <a:lnTo>
                      <a:pt x="30" y="76"/>
                    </a:lnTo>
                    <a:lnTo>
                      <a:pt x="42" y="70"/>
                    </a:lnTo>
                    <a:lnTo>
                      <a:pt x="53"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3" name="フリーフォーム 82"/>
              <p:cNvSpPr>
                <a:spLocks/>
              </p:cNvSpPr>
              <p:nvPr/>
            </p:nvSpPr>
            <p:spPr bwMode="auto">
              <a:xfrm>
                <a:off x="1625" y="3002"/>
                <a:ext cx="42" cy="35"/>
              </a:xfrm>
              <a:custGeom>
                <a:avLst/>
                <a:gdLst/>
                <a:ahLst/>
                <a:cxnLst>
                  <a:cxn ang="0">
                    <a:pos x="30" y="35"/>
                  </a:cxn>
                  <a:cxn ang="0">
                    <a:pos x="36" y="29"/>
                  </a:cxn>
                  <a:cxn ang="0">
                    <a:pos x="42" y="29"/>
                  </a:cxn>
                  <a:cxn ang="0">
                    <a:pos x="42" y="12"/>
                  </a:cxn>
                  <a:cxn ang="0">
                    <a:pos x="30" y="0"/>
                  </a:cxn>
                  <a:cxn ang="0">
                    <a:pos x="6" y="0"/>
                  </a:cxn>
                  <a:cxn ang="0">
                    <a:pos x="0" y="6"/>
                  </a:cxn>
                  <a:cxn ang="0">
                    <a:pos x="0" y="18"/>
                  </a:cxn>
                  <a:cxn ang="0">
                    <a:pos x="0" y="29"/>
                  </a:cxn>
                  <a:cxn ang="0">
                    <a:pos x="12" y="35"/>
                  </a:cxn>
                  <a:cxn ang="0">
                    <a:pos x="18" y="35"/>
                  </a:cxn>
                  <a:cxn ang="0">
                    <a:pos x="30" y="35"/>
                  </a:cxn>
                </a:cxnLst>
                <a:rect l="0" t="0" r="0" b="0"/>
                <a:pathLst>
                  <a:path w="42" h="35">
                    <a:moveTo>
                      <a:pt x="30" y="35"/>
                    </a:moveTo>
                    <a:lnTo>
                      <a:pt x="36" y="29"/>
                    </a:lnTo>
                    <a:lnTo>
                      <a:pt x="42" y="29"/>
                    </a:lnTo>
                    <a:lnTo>
                      <a:pt x="42" y="12"/>
                    </a:lnTo>
                    <a:lnTo>
                      <a:pt x="30" y="0"/>
                    </a:lnTo>
                    <a:lnTo>
                      <a:pt x="6" y="0"/>
                    </a:lnTo>
                    <a:lnTo>
                      <a:pt x="0" y="6"/>
                    </a:lnTo>
                    <a:lnTo>
                      <a:pt x="0" y="18"/>
                    </a:lnTo>
                    <a:lnTo>
                      <a:pt x="0" y="29"/>
                    </a:lnTo>
                    <a:lnTo>
                      <a:pt x="12" y="35"/>
                    </a:lnTo>
                    <a:lnTo>
                      <a:pt x="18" y="35"/>
                    </a:lnTo>
                    <a:lnTo>
                      <a:pt x="30"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4" name="フリーフォーム 83"/>
              <p:cNvSpPr>
                <a:spLocks/>
              </p:cNvSpPr>
              <p:nvPr/>
            </p:nvSpPr>
            <p:spPr bwMode="auto">
              <a:xfrm>
                <a:off x="1737" y="2961"/>
                <a:ext cx="88" cy="53"/>
              </a:xfrm>
              <a:custGeom>
                <a:avLst/>
                <a:gdLst/>
                <a:ahLst/>
                <a:cxnLst>
                  <a:cxn ang="0">
                    <a:pos x="53" y="53"/>
                  </a:cxn>
                  <a:cxn ang="0">
                    <a:pos x="82" y="41"/>
                  </a:cxn>
                  <a:cxn ang="0">
                    <a:pos x="88" y="29"/>
                  </a:cxn>
                  <a:cxn ang="0">
                    <a:pos x="88" y="18"/>
                  </a:cxn>
                  <a:cxn ang="0">
                    <a:pos x="64" y="0"/>
                  </a:cxn>
                  <a:cxn ang="0">
                    <a:pos x="47" y="0"/>
                  </a:cxn>
                  <a:cxn ang="0">
                    <a:pos x="23" y="12"/>
                  </a:cxn>
                  <a:cxn ang="0">
                    <a:pos x="12" y="18"/>
                  </a:cxn>
                  <a:cxn ang="0">
                    <a:pos x="0" y="23"/>
                  </a:cxn>
                  <a:cxn ang="0">
                    <a:pos x="12" y="47"/>
                  </a:cxn>
                  <a:cxn ang="0">
                    <a:pos x="23" y="53"/>
                  </a:cxn>
                  <a:cxn ang="0">
                    <a:pos x="47" y="53"/>
                  </a:cxn>
                  <a:cxn ang="0">
                    <a:pos x="53" y="53"/>
                  </a:cxn>
                </a:cxnLst>
                <a:rect l="0" t="0" r="0" b="0"/>
                <a:pathLst>
                  <a:path w="88" h="53">
                    <a:moveTo>
                      <a:pt x="53" y="53"/>
                    </a:moveTo>
                    <a:lnTo>
                      <a:pt x="82" y="41"/>
                    </a:lnTo>
                    <a:lnTo>
                      <a:pt x="88" y="29"/>
                    </a:lnTo>
                    <a:lnTo>
                      <a:pt x="88" y="18"/>
                    </a:lnTo>
                    <a:lnTo>
                      <a:pt x="64" y="0"/>
                    </a:lnTo>
                    <a:lnTo>
                      <a:pt x="47" y="0"/>
                    </a:lnTo>
                    <a:lnTo>
                      <a:pt x="23" y="12"/>
                    </a:lnTo>
                    <a:lnTo>
                      <a:pt x="12" y="18"/>
                    </a:lnTo>
                    <a:lnTo>
                      <a:pt x="0" y="23"/>
                    </a:lnTo>
                    <a:lnTo>
                      <a:pt x="12" y="47"/>
                    </a:lnTo>
                    <a:lnTo>
                      <a:pt x="23" y="53"/>
                    </a:lnTo>
                    <a:lnTo>
                      <a:pt x="47" y="53"/>
                    </a:lnTo>
                    <a:lnTo>
                      <a:pt x="53"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5" name="フリーフォーム 84"/>
              <p:cNvSpPr>
                <a:spLocks/>
              </p:cNvSpPr>
              <p:nvPr/>
            </p:nvSpPr>
            <p:spPr bwMode="auto">
              <a:xfrm>
                <a:off x="1725" y="3160"/>
                <a:ext cx="59" cy="36"/>
              </a:xfrm>
              <a:custGeom>
                <a:avLst/>
                <a:gdLst/>
                <a:ahLst/>
                <a:cxnLst>
                  <a:cxn ang="0">
                    <a:pos x="35" y="36"/>
                  </a:cxn>
                  <a:cxn ang="0">
                    <a:pos x="59" y="18"/>
                  </a:cxn>
                  <a:cxn ang="0">
                    <a:pos x="59" y="12"/>
                  </a:cxn>
                  <a:cxn ang="0">
                    <a:pos x="41" y="6"/>
                  </a:cxn>
                  <a:cxn ang="0">
                    <a:pos x="24" y="0"/>
                  </a:cxn>
                  <a:cxn ang="0">
                    <a:pos x="6" y="6"/>
                  </a:cxn>
                  <a:cxn ang="0">
                    <a:pos x="0" y="18"/>
                  </a:cxn>
                  <a:cxn ang="0">
                    <a:pos x="0" y="30"/>
                  </a:cxn>
                  <a:cxn ang="0">
                    <a:pos x="12" y="36"/>
                  </a:cxn>
                  <a:cxn ang="0">
                    <a:pos x="30" y="36"/>
                  </a:cxn>
                  <a:cxn ang="0">
                    <a:pos x="35" y="36"/>
                  </a:cxn>
                </a:cxnLst>
                <a:rect l="0" t="0" r="0" b="0"/>
                <a:pathLst>
                  <a:path w="59" h="36">
                    <a:moveTo>
                      <a:pt x="35" y="36"/>
                    </a:moveTo>
                    <a:lnTo>
                      <a:pt x="59" y="18"/>
                    </a:lnTo>
                    <a:lnTo>
                      <a:pt x="59" y="12"/>
                    </a:lnTo>
                    <a:lnTo>
                      <a:pt x="41" y="6"/>
                    </a:lnTo>
                    <a:lnTo>
                      <a:pt x="24" y="0"/>
                    </a:lnTo>
                    <a:lnTo>
                      <a:pt x="6" y="6"/>
                    </a:lnTo>
                    <a:lnTo>
                      <a:pt x="0" y="18"/>
                    </a:lnTo>
                    <a:lnTo>
                      <a:pt x="0" y="30"/>
                    </a:lnTo>
                    <a:lnTo>
                      <a:pt x="12" y="36"/>
                    </a:lnTo>
                    <a:lnTo>
                      <a:pt x="30" y="36"/>
                    </a:lnTo>
                    <a:lnTo>
                      <a:pt x="35" y="3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6" name="フリーフォーム 85"/>
              <p:cNvSpPr>
                <a:spLocks/>
              </p:cNvSpPr>
              <p:nvPr/>
            </p:nvSpPr>
            <p:spPr bwMode="auto">
              <a:xfrm>
                <a:off x="1813" y="3243"/>
                <a:ext cx="53" cy="52"/>
              </a:xfrm>
              <a:custGeom>
                <a:avLst/>
                <a:gdLst/>
                <a:ahLst/>
                <a:cxnLst>
                  <a:cxn ang="0">
                    <a:pos x="6" y="52"/>
                  </a:cxn>
                  <a:cxn ang="0">
                    <a:pos x="18" y="52"/>
                  </a:cxn>
                  <a:cxn ang="0">
                    <a:pos x="41" y="52"/>
                  </a:cxn>
                  <a:cxn ang="0">
                    <a:pos x="47" y="41"/>
                  </a:cxn>
                  <a:cxn ang="0">
                    <a:pos x="53" y="23"/>
                  </a:cxn>
                  <a:cxn ang="0">
                    <a:pos x="53" y="11"/>
                  </a:cxn>
                  <a:cxn ang="0">
                    <a:pos x="47" y="0"/>
                  </a:cxn>
                  <a:cxn ang="0">
                    <a:pos x="18" y="11"/>
                  </a:cxn>
                  <a:cxn ang="0">
                    <a:pos x="6" y="17"/>
                  </a:cxn>
                  <a:cxn ang="0">
                    <a:pos x="0" y="29"/>
                  </a:cxn>
                  <a:cxn ang="0">
                    <a:pos x="0" y="47"/>
                  </a:cxn>
                  <a:cxn ang="0">
                    <a:pos x="0" y="52"/>
                  </a:cxn>
                  <a:cxn ang="0">
                    <a:pos x="6" y="52"/>
                  </a:cxn>
                </a:cxnLst>
                <a:rect l="0" t="0" r="0" b="0"/>
                <a:pathLst>
                  <a:path w="53" h="52">
                    <a:moveTo>
                      <a:pt x="6" y="52"/>
                    </a:moveTo>
                    <a:lnTo>
                      <a:pt x="18" y="52"/>
                    </a:lnTo>
                    <a:lnTo>
                      <a:pt x="41" y="52"/>
                    </a:lnTo>
                    <a:lnTo>
                      <a:pt x="47" y="41"/>
                    </a:lnTo>
                    <a:lnTo>
                      <a:pt x="53" y="23"/>
                    </a:lnTo>
                    <a:lnTo>
                      <a:pt x="53" y="11"/>
                    </a:lnTo>
                    <a:lnTo>
                      <a:pt x="47" y="0"/>
                    </a:lnTo>
                    <a:lnTo>
                      <a:pt x="18" y="11"/>
                    </a:lnTo>
                    <a:lnTo>
                      <a:pt x="6" y="17"/>
                    </a:lnTo>
                    <a:lnTo>
                      <a:pt x="0" y="29"/>
                    </a:lnTo>
                    <a:lnTo>
                      <a:pt x="0" y="47"/>
                    </a:lnTo>
                    <a:lnTo>
                      <a:pt x="0" y="52"/>
                    </a:lnTo>
                    <a:lnTo>
                      <a:pt x="6" y="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7" name="フリーフォーム 86"/>
              <p:cNvSpPr>
                <a:spLocks/>
              </p:cNvSpPr>
              <p:nvPr/>
            </p:nvSpPr>
            <p:spPr bwMode="auto">
              <a:xfrm>
                <a:off x="2036" y="3266"/>
                <a:ext cx="65" cy="53"/>
              </a:xfrm>
              <a:custGeom>
                <a:avLst/>
                <a:gdLst/>
                <a:ahLst/>
                <a:cxnLst>
                  <a:cxn ang="0">
                    <a:pos x="29" y="53"/>
                  </a:cxn>
                  <a:cxn ang="0">
                    <a:pos x="59" y="41"/>
                  </a:cxn>
                  <a:cxn ang="0">
                    <a:pos x="65" y="29"/>
                  </a:cxn>
                  <a:cxn ang="0">
                    <a:pos x="65" y="18"/>
                  </a:cxn>
                  <a:cxn ang="0">
                    <a:pos x="47" y="6"/>
                  </a:cxn>
                  <a:cxn ang="0">
                    <a:pos x="41" y="0"/>
                  </a:cxn>
                  <a:cxn ang="0">
                    <a:pos x="29" y="0"/>
                  </a:cxn>
                  <a:cxn ang="0">
                    <a:pos x="18" y="0"/>
                  </a:cxn>
                  <a:cxn ang="0">
                    <a:pos x="6" y="6"/>
                  </a:cxn>
                  <a:cxn ang="0">
                    <a:pos x="0" y="24"/>
                  </a:cxn>
                  <a:cxn ang="0">
                    <a:pos x="6" y="41"/>
                  </a:cxn>
                  <a:cxn ang="0">
                    <a:pos x="12" y="53"/>
                  </a:cxn>
                  <a:cxn ang="0">
                    <a:pos x="18" y="53"/>
                  </a:cxn>
                  <a:cxn ang="0">
                    <a:pos x="29" y="53"/>
                  </a:cxn>
                </a:cxnLst>
                <a:rect l="0" t="0" r="0" b="0"/>
                <a:pathLst>
                  <a:path w="65" h="53">
                    <a:moveTo>
                      <a:pt x="29" y="53"/>
                    </a:moveTo>
                    <a:lnTo>
                      <a:pt x="59" y="41"/>
                    </a:lnTo>
                    <a:lnTo>
                      <a:pt x="65" y="29"/>
                    </a:lnTo>
                    <a:lnTo>
                      <a:pt x="65" y="18"/>
                    </a:lnTo>
                    <a:lnTo>
                      <a:pt x="47" y="6"/>
                    </a:lnTo>
                    <a:lnTo>
                      <a:pt x="41" y="0"/>
                    </a:lnTo>
                    <a:lnTo>
                      <a:pt x="29" y="0"/>
                    </a:lnTo>
                    <a:lnTo>
                      <a:pt x="18" y="0"/>
                    </a:lnTo>
                    <a:lnTo>
                      <a:pt x="6" y="6"/>
                    </a:lnTo>
                    <a:lnTo>
                      <a:pt x="0" y="24"/>
                    </a:lnTo>
                    <a:lnTo>
                      <a:pt x="6" y="41"/>
                    </a:lnTo>
                    <a:lnTo>
                      <a:pt x="12" y="53"/>
                    </a:lnTo>
                    <a:lnTo>
                      <a:pt x="18" y="53"/>
                    </a:lnTo>
                    <a:lnTo>
                      <a:pt x="29"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8" name="フリーフォーム 87"/>
              <p:cNvSpPr>
                <a:spLocks/>
              </p:cNvSpPr>
              <p:nvPr/>
            </p:nvSpPr>
            <p:spPr bwMode="auto">
              <a:xfrm>
                <a:off x="1878" y="3612"/>
                <a:ext cx="129" cy="88"/>
              </a:xfrm>
              <a:custGeom>
                <a:avLst/>
                <a:gdLst/>
                <a:ahLst/>
                <a:cxnLst>
                  <a:cxn ang="0">
                    <a:pos x="70" y="88"/>
                  </a:cxn>
                  <a:cxn ang="0">
                    <a:pos x="94" y="88"/>
                  </a:cxn>
                  <a:cxn ang="0">
                    <a:pos x="111" y="71"/>
                  </a:cxn>
                  <a:cxn ang="0">
                    <a:pos x="129" y="53"/>
                  </a:cxn>
                  <a:cxn ang="0">
                    <a:pos x="123" y="30"/>
                  </a:cxn>
                  <a:cxn ang="0">
                    <a:pos x="99" y="6"/>
                  </a:cxn>
                  <a:cxn ang="0">
                    <a:pos x="82" y="0"/>
                  </a:cxn>
                  <a:cxn ang="0">
                    <a:pos x="47" y="6"/>
                  </a:cxn>
                  <a:cxn ang="0">
                    <a:pos x="17" y="24"/>
                  </a:cxn>
                  <a:cxn ang="0">
                    <a:pos x="0" y="41"/>
                  </a:cxn>
                  <a:cxn ang="0">
                    <a:pos x="0" y="59"/>
                  </a:cxn>
                  <a:cxn ang="0">
                    <a:pos x="11" y="71"/>
                  </a:cxn>
                  <a:cxn ang="0">
                    <a:pos x="35" y="82"/>
                  </a:cxn>
                  <a:cxn ang="0">
                    <a:pos x="64" y="88"/>
                  </a:cxn>
                  <a:cxn ang="0">
                    <a:pos x="70" y="88"/>
                  </a:cxn>
                </a:cxnLst>
                <a:rect l="0" t="0" r="0" b="0"/>
                <a:pathLst>
                  <a:path w="129" h="88">
                    <a:moveTo>
                      <a:pt x="70" y="88"/>
                    </a:moveTo>
                    <a:lnTo>
                      <a:pt x="94" y="88"/>
                    </a:lnTo>
                    <a:lnTo>
                      <a:pt x="111" y="71"/>
                    </a:lnTo>
                    <a:lnTo>
                      <a:pt x="129" y="53"/>
                    </a:lnTo>
                    <a:lnTo>
                      <a:pt x="123" y="30"/>
                    </a:lnTo>
                    <a:lnTo>
                      <a:pt x="99" y="6"/>
                    </a:lnTo>
                    <a:lnTo>
                      <a:pt x="82" y="0"/>
                    </a:lnTo>
                    <a:lnTo>
                      <a:pt x="47" y="6"/>
                    </a:lnTo>
                    <a:lnTo>
                      <a:pt x="17" y="24"/>
                    </a:lnTo>
                    <a:lnTo>
                      <a:pt x="0" y="41"/>
                    </a:lnTo>
                    <a:lnTo>
                      <a:pt x="0" y="59"/>
                    </a:lnTo>
                    <a:lnTo>
                      <a:pt x="11" y="71"/>
                    </a:lnTo>
                    <a:lnTo>
                      <a:pt x="35" y="82"/>
                    </a:lnTo>
                    <a:lnTo>
                      <a:pt x="64" y="88"/>
                    </a:lnTo>
                    <a:lnTo>
                      <a:pt x="70"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9" name="フリーフォーム 88"/>
              <p:cNvSpPr>
                <a:spLocks/>
              </p:cNvSpPr>
              <p:nvPr/>
            </p:nvSpPr>
            <p:spPr bwMode="auto">
              <a:xfrm>
                <a:off x="2083" y="3507"/>
                <a:ext cx="200" cy="141"/>
              </a:xfrm>
              <a:custGeom>
                <a:avLst/>
                <a:gdLst/>
                <a:ahLst/>
                <a:cxnLst>
                  <a:cxn ang="0">
                    <a:pos x="200" y="82"/>
                  </a:cxn>
                  <a:cxn ang="0">
                    <a:pos x="200" y="70"/>
                  </a:cxn>
                  <a:cxn ang="0">
                    <a:pos x="176" y="47"/>
                  </a:cxn>
                  <a:cxn ang="0">
                    <a:pos x="147" y="17"/>
                  </a:cxn>
                  <a:cxn ang="0">
                    <a:pos x="141" y="11"/>
                  </a:cxn>
                  <a:cxn ang="0">
                    <a:pos x="123" y="6"/>
                  </a:cxn>
                  <a:cxn ang="0">
                    <a:pos x="82" y="0"/>
                  </a:cxn>
                  <a:cxn ang="0">
                    <a:pos x="53" y="6"/>
                  </a:cxn>
                  <a:cxn ang="0">
                    <a:pos x="41" y="11"/>
                  </a:cxn>
                  <a:cxn ang="0">
                    <a:pos x="41" y="17"/>
                  </a:cxn>
                  <a:cxn ang="0">
                    <a:pos x="29" y="47"/>
                  </a:cxn>
                  <a:cxn ang="0">
                    <a:pos x="24" y="64"/>
                  </a:cxn>
                  <a:cxn ang="0">
                    <a:pos x="18" y="76"/>
                  </a:cxn>
                  <a:cxn ang="0">
                    <a:pos x="0" y="94"/>
                  </a:cxn>
                  <a:cxn ang="0">
                    <a:pos x="0" y="99"/>
                  </a:cxn>
                  <a:cxn ang="0">
                    <a:pos x="12" y="105"/>
                  </a:cxn>
                  <a:cxn ang="0">
                    <a:pos x="65" y="135"/>
                  </a:cxn>
                  <a:cxn ang="0">
                    <a:pos x="94" y="141"/>
                  </a:cxn>
                  <a:cxn ang="0">
                    <a:pos x="117" y="141"/>
                  </a:cxn>
                  <a:cxn ang="0">
                    <a:pos x="141" y="135"/>
                  </a:cxn>
                  <a:cxn ang="0">
                    <a:pos x="176" y="111"/>
                  </a:cxn>
                  <a:cxn ang="0">
                    <a:pos x="188" y="99"/>
                  </a:cxn>
                  <a:cxn ang="0">
                    <a:pos x="188" y="82"/>
                  </a:cxn>
                  <a:cxn ang="0">
                    <a:pos x="200" y="82"/>
                  </a:cxn>
                </a:cxnLst>
                <a:rect l="0" t="0" r="0" b="0"/>
                <a:pathLst>
                  <a:path w="200" h="141">
                    <a:moveTo>
                      <a:pt x="200" y="82"/>
                    </a:moveTo>
                    <a:lnTo>
                      <a:pt x="200" y="70"/>
                    </a:lnTo>
                    <a:lnTo>
                      <a:pt x="176" y="47"/>
                    </a:lnTo>
                    <a:lnTo>
                      <a:pt x="147" y="17"/>
                    </a:lnTo>
                    <a:lnTo>
                      <a:pt x="141" y="11"/>
                    </a:lnTo>
                    <a:lnTo>
                      <a:pt x="123" y="6"/>
                    </a:lnTo>
                    <a:lnTo>
                      <a:pt x="82" y="0"/>
                    </a:lnTo>
                    <a:lnTo>
                      <a:pt x="53" y="6"/>
                    </a:lnTo>
                    <a:lnTo>
                      <a:pt x="41" y="11"/>
                    </a:lnTo>
                    <a:lnTo>
                      <a:pt x="41" y="17"/>
                    </a:lnTo>
                    <a:lnTo>
                      <a:pt x="29" y="47"/>
                    </a:lnTo>
                    <a:lnTo>
                      <a:pt x="24" y="64"/>
                    </a:lnTo>
                    <a:lnTo>
                      <a:pt x="18" y="76"/>
                    </a:lnTo>
                    <a:lnTo>
                      <a:pt x="0" y="94"/>
                    </a:lnTo>
                    <a:lnTo>
                      <a:pt x="0" y="99"/>
                    </a:lnTo>
                    <a:lnTo>
                      <a:pt x="12" y="105"/>
                    </a:lnTo>
                    <a:lnTo>
                      <a:pt x="65" y="135"/>
                    </a:lnTo>
                    <a:lnTo>
                      <a:pt x="94" y="141"/>
                    </a:lnTo>
                    <a:lnTo>
                      <a:pt x="117" y="141"/>
                    </a:lnTo>
                    <a:lnTo>
                      <a:pt x="141" y="135"/>
                    </a:lnTo>
                    <a:lnTo>
                      <a:pt x="176" y="111"/>
                    </a:lnTo>
                    <a:lnTo>
                      <a:pt x="188" y="99"/>
                    </a:lnTo>
                    <a:lnTo>
                      <a:pt x="188" y="82"/>
                    </a:lnTo>
                    <a:lnTo>
                      <a:pt x="200"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0" name="フリーフォーム 89"/>
              <p:cNvSpPr>
                <a:spLocks/>
              </p:cNvSpPr>
              <p:nvPr/>
            </p:nvSpPr>
            <p:spPr bwMode="auto">
              <a:xfrm>
                <a:off x="1608" y="3225"/>
                <a:ext cx="29" cy="29"/>
              </a:xfrm>
              <a:custGeom>
                <a:avLst/>
                <a:gdLst/>
                <a:ahLst/>
                <a:cxnLst>
                  <a:cxn ang="0">
                    <a:pos x="23" y="29"/>
                  </a:cxn>
                  <a:cxn ang="0">
                    <a:pos x="29" y="18"/>
                  </a:cxn>
                  <a:cxn ang="0">
                    <a:pos x="29" y="12"/>
                  </a:cxn>
                  <a:cxn ang="0">
                    <a:pos x="23" y="6"/>
                  </a:cxn>
                  <a:cxn ang="0">
                    <a:pos x="17" y="0"/>
                  </a:cxn>
                  <a:cxn ang="0">
                    <a:pos x="6" y="6"/>
                  </a:cxn>
                  <a:cxn ang="0">
                    <a:pos x="0" y="18"/>
                  </a:cxn>
                  <a:cxn ang="0">
                    <a:pos x="6" y="29"/>
                  </a:cxn>
                  <a:cxn ang="0">
                    <a:pos x="17" y="29"/>
                  </a:cxn>
                  <a:cxn ang="0">
                    <a:pos x="23" y="29"/>
                  </a:cxn>
                </a:cxnLst>
                <a:rect l="0" t="0" r="0" b="0"/>
                <a:pathLst>
                  <a:path w="29" h="29">
                    <a:moveTo>
                      <a:pt x="23" y="29"/>
                    </a:moveTo>
                    <a:lnTo>
                      <a:pt x="29" y="18"/>
                    </a:lnTo>
                    <a:lnTo>
                      <a:pt x="29" y="12"/>
                    </a:lnTo>
                    <a:lnTo>
                      <a:pt x="23" y="6"/>
                    </a:lnTo>
                    <a:lnTo>
                      <a:pt x="17" y="0"/>
                    </a:lnTo>
                    <a:lnTo>
                      <a:pt x="6" y="6"/>
                    </a:lnTo>
                    <a:lnTo>
                      <a:pt x="0" y="18"/>
                    </a:lnTo>
                    <a:lnTo>
                      <a:pt x="6" y="29"/>
                    </a:lnTo>
                    <a:lnTo>
                      <a:pt x="17" y="29"/>
                    </a:lnTo>
                    <a:lnTo>
                      <a:pt x="23"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1" name="フリーフォーム 90"/>
              <p:cNvSpPr>
                <a:spLocks/>
              </p:cNvSpPr>
              <p:nvPr/>
            </p:nvSpPr>
            <p:spPr bwMode="auto">
              <a:xfrm>
                <a:off x="2236" y="2908"/>
                <a:ext cx="751" cy="505"/>
              </a:xfrm>
              <a:custGeom>
                <a:avLst/>
                <a:gdLst/>
                <a:ahLst/>
                <a:cxnLst>
                  <a:cxn ang="0">
                    <a:pos x="211" y="475"/>
                  </a:cxn>
                  <a:cxn ang="0">
                    <a:pos x="223" y="470"/>
                  </a:cxn>
                  <a:cxn ang="0">
                    <a:pos x="234" y="452"/>
                  </a:cxn>
                  <a:cxn ang="0">
                    <a:pos x="234" y="423"/>
                  </a:cxn>
                  <a:cxn ang="0">
                    <a:pos x="234" y="399"/>
                  </a:cxn>
                  <a:cxn ang="0">
                    <a:pos x="246" y="393"/>
                  </a:cxn>
                  <a:cxn ang="0">
                    <a:pos x="269" y="382"/>
                  </a:cxn>
                  <a:cxn ang="0">
                    <a:pos x="281" y="364"/>
                  </a:cxn>
                  <a:cxn ang="0">
                    <a:pos x="287" y="352"/>
                  </a:cxn>
                  <a:cxn ang="0">
                    <a:pos x="316" y="311"/>
                  </a:cxn>
                  <a:cxn ang="0">
                    <a:pos x="346" y="282"/>
                  </a:cxn>
                  <a:cxn ang="0">
                    <a:pos x="410" y="241"/>
                  </a:cxn>
                  <a:cxn ang="0">
                    <a:pos x="469" y="200"/>
                  </a:cxn>
                  <a:cxn ang="0">
                    <a:pos x="522" y="170"/>
                  </a:cxn>
                  <a:cxn ang="0">
                    <a:pos x="580" y="135"/>
                  </a:cxn>
                  <a:cxn ang="0">
                    <a:pos x="663" y="82"/>
                  </a:cxn>
                  <a:cxn ang="0">
                    <a:pos x="692" y="65"/>
                  </a:cxn>
                  <a:cxn ang="0">
                    <a:pos x="721" y="53"/>
                  </a:cxn>
                  <a:cxn ang="0">
                    <a:pos x="745" y="53"/>
                  </a:cxn>
                  <a:cxn ang="0">
                    <a:pos x="751" y="53"/>
                  </a:cxn>
                  <a:cxn ang="0">
                    <a:pos x="751" y="47"/>
                  </a:cxn>
                  <a:cxn ang="0">
                    <a:pos x="751" y="12"/>
                  </a:cxn>
                  <a:cxn ang="0">
                    <a:pos x="739" y="6"/>
                  </a:cxn>
                  <a:cxn ang="0">
                    <a:pos x="721" y="0"/>
                  </a:cxn>
                  <a:cxn ang="0">
                    <a:pos x="709" y="0"/>
                  </a:cxn>
                  <a:cxn ang="0">
                    <a:pos x="709" y="12"/>
                  </a:cxn>
                  <a:cxn ang="0">
                    <a:pos x="692" y="35"/>
                  </a:cxn>
                  <a:cxn ang="0">
                    <a:pos x="651" y="53"/>
                  </a:cxn>
                  <a:cxn ang="0">
                    <a:pos x="598" y="76"/>
                  </a:cxn>
                  <a:cxn ang="0">
                    <a:pos x="539" y="100"/>
                  </a:cxn>
                  <a:cxn ang="0">
                    <a:pos x="498" y="123"/>
                  </a:cxn>
                  <a:cxn ang="0">
                    <a:pos x="463" y="147"/>
                  </a:cxn>
                  <a:cxn ang="0">
                    <a:pos x="428" y="164"/>
                  </a:cxn>
                  <a:cxn ang="0">
                    <a:pos x="399" y="170"/>
                  </a:cxn>
                  <a:cxn ang="0">
                    <a:pos x="369" y="194"/>
                  </a:cxn>
                  <a:cxn ang="0">
                    <a:pos x="246" y="282"/>
                  </a:cxn>
                  <a:cxn ang="0">
                    <a:pos x="217" y="294"/>
                  </a:cxn>
                  <a:cxn ang="0">
                    <a:pos x="193" y="299"/>
                  </a:cxn>
                  <a:cxn ang="0">
                    <a:pos x="176" y="317"/>
                  </a:cxn>
                  <a:cxn ang="0">
                    <a:pos x="158" y="317"/>
                  </a:cxn>
                  <a:cxn ang="0">
                    <a:pos x="129" y="311"/>
                  </a:cxn>
                  <a:cxn ang="0">
                    <a:pos x="88" y="299"/>
                  </a:cxn>
                  <a:cxn ang="0">
                    <a:pos x="52" y="317"/>
                  </a:cxn>
                  <a:cxn ang="0">
                    <a:pos x="17" y="329"/>
                  </a:cxn>
                  <a:cxn ang="0">
                    <a:pos x="5" y="335"/>
                  </a:cxn>
                  <a:cxn ang="0">
                    <a:pos x="0" y="346"/>
                  </a:cxn>
                  <a:cxn ang="0">
                    <a:pos x="0" y="364"/>
                  </a:cxn>
                  <a:cxn ang="0">
                    <a:pos x="17" y="417"/>
                  </a:cxn>
                  <a:cxn ang="0">
                    <a:pos x="29" y="446"/>
                  </a:cxn>
                  <a:cxn ang="0">
                    <a:pos x="35" y="470"/>
                  </a:cxn>
                  <a:cxn ang="0">
                    <a:pos x="82" y="493"/>
                  </a:cxn>
                  <a:cxn ang="0">
                    <a:pos x="111" y="505"/>
                  </a:cxn>
                  <a:cxn ang="0">
                    <a:pos x="129" y="505"/>
                  </a:cxn>
                  <a:cxn ang="0">
                    <a:pos x="164" y="493"/>
                  </a:cxn>
                  <a:cxn ang="0">
                    <a:pos x="187" y="481"/>
                  </a:cxn>
                  <a:cxn ang="0">
                    <a:pos x="205" y="475"/>
                  </a:cxn>
                  <a:cxn ang="0">
                    <a:pos x="211" y="475"/>
                  </a:cxn>
                </a:cxnLst>
                <a:rect l="0" t="0" r="0" b="0"/>
                <a:pathLst>
                  <a:path w="751" h="505">
                    <a:moveTo>
                      <a:pt x="211" y="475"/>
                    </a:moveTo>
                    <a:lnTo>
                      <a:pt x="223" y="470"/>
                    </a:lnTo>
                    <a:lnTo>
                      <a:pt x="234" y="452"/>
                    </a:lnTo>
                    <a:lnTo>
                      <a:pt x="234" y="423"/>
                    </a:lnTo>
                    <a:lnTo>
                      <a:pt x="234" y="399"/>
                    </a:lnTo>
                    <a:lnTo>
                      <a:pt x="246" y="393"/>
                    </a:lnTo>
                    <a:lnTo>
                      <a:pt x="269" y="382"/>
                    </a:lnTo>
                    <a:lnTo>
                      <a:pt x="281" y="364"/>
                    </a:lnTo>
                    <a:lnTo>
                      <a:pt x="287" y="352"/>
                    </a:lnTo>
                    <a:lnTo>
                      <a:pt x="316" y="311"/>
                    </a:lnTo>
                    <a:lnTo>
                      <a:pt x="346" y="282"/>
                    </a:lnTo>
                    <a:lnTo>
                      <a:pt x="410" y="241"/>
                    </a:lnTo>
                    <a:lnTo>
                      <a:pt x="469" y="200"/>
                    </a:lnTo>
                    <a:lnTo>
                      <a:pt x="522" y="170"/>
                    </a:lnTo>
                    <a:lnTo>
                      <a:pt x="580" y="135"/>
                    </a:lnTo>
                    <a:lnTo>
                      <a:pt x="663" y="82"/>
                    </a:lnTo>
                    <a:lnTo>
                      <a:pt x="692" y="65"/>
                    </a:lnTo>
                    <a:lnTo>
                      <a:pt x="721" y="53"/>
                    </a:lnTo>
                    <a:lnTo>
                      <a:pt x="745" y="53"/>
                    </a:lnTo>
                    <a:lnTo>
                      <a:pt x="751" y="53"/>
                    </a:lnTo>
                    <a:lnTo>
                      <a:pt x="751" y="47"/>
                    </a:lnTo>
                    <a:lnTo>
                      <a:pt x="751" y="12"/>
                    </a:lnTo>
                    <a:lnTo>
                      <a:pt x="739" y="6"/>
                    </a:lnTo>
                    <a:lnTo>
                      <a:pt x="721" y="0"/>
                    </a:lnTo>
                    <a:lnTo>
                      <a:pt x="709" y="0"/>
                    </a:lnTo>
                    <a:lnTo>
                      <a:pt x="709" y="12"/>
                    </a:lnTo>
                    <a:lnTo>
                      <a:pt x="692" y="35"/>
                    </a:lnTo>
                    <a:lnTo>
                      <a:pt x="651" y="53"/>
                    </a:lnTo>
                    <a:lnTo>
                      <a:pt x="598" y="76"/>
                    </a:lnTo>
                    <a:lnTo>
                      <a:pt x="539" y="100"/>
                    </a:lnTo>
                    <a:lnTo>
                      <a:pt x="498" y="123"/>
                    </a:lnTo>
                    <a:lnTo>
                      <a:pt x="463" y="147"/>
                    </a:lnTo>
                    <a:lnTo>
                      <a:pt x="428" y="164"/>
                    </a:lnTo>
                    <a:lnTo>
                      <a:pt x="399" y="170"/>
                    </a:lnTo>
                    <a:lnTo>
                      <a:pt x="369" y="194"/>
                    </a:lnTo>
                    <a:lnTo>
                      <a:pt x="246" y="282"/>
                    </a:lnTo>
                    <a:lnTo>
                      <a:pt x="217" y="294"/>
                    </a:lnTo>
                    <a:lnTo>
                      <a:pt x="193" y="299"/>
                    </a:lnTo>
                    <a:lnTo>
                      <a:pt x="176" y="317"/>
                    </a:lnTo>
                    <a:lnTo>
                      <a:pt x="158" y="317"/>
                    </a:lnTo>
                    <a:lnTo>
                      <a:pt x="129" y="311"/>
                    </a:lnTo>
                    <a:lnTo>
                      <a:pt x="88" y="299"/>
                    </a:lnTo>
                    <a:lnTo>
                      <a:pt x="52" y="317"/>
                    </a:lnTo>
                    <a:lnTo>
                      <a:pt x="17" y="329"/>
                    </a:lnTo>
                    <a:lnTo>
                      <a:pt x="5" y="335"/>
                    </a:lnTo>
                    <a:lnTo>
                      <a:pt x="0" y="346"/>
                    </a:lnTo>
                    <a:lnTo>
                      <a:pt x="0" y="364"/>
                    </a:lnTo>
                    <a:lnTo>
                      <a:pt x="17" y="417"/>
                    </a:lnTo>
                    <a:lnTo>
                      <a:pt x="29" y="446"/>
                    </a:lnTo>
                    <a:lnTo>
                      <a:pt x="35" y="470"/>
                    </a:lnTo>
                    <a:lnTo>
                      <a:pt x="82" y="493"/>
                    </a:lnTo>
                    <a:lnTo>
                      <a:pt x="111" y="505"/>
                    </a:lnTo>
                    <a:lnTo>
                      <a:pt x="129" y="505"/>
                    </a:lnTo>
                    <a:lnTo>
                      <a:pt x="164" y="493"/>
                    </a:lnTo>
                    <a:lnTo>
                      <a:pt x="187" y="481"/>
                    </a:lnTo>
                    <a:lnTo>
                      <a:pt x="205" y="475"/>
                    </a:lnTo>
                    <a:lnTo>
                      <a:pt x="211" y="47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2" name="フリーフォーム 91"/>
              <p:cNvSpPr>
                <a:spLocks/>
              </p:cNvSpPr>
              <p:nvPr/>
            </p:nvSpPr>
            <p:spPr bwMode="auto">
              <a:xfrm>
                <a:off x="3004" y="2785"/>
                <a:ext cx="182" cy="158"/>
              </a:xfrm>
              <a:custGeom>
                <a:avLst/>
                <a:gdLst/>
                <a:ahLst/>
                <a:cxnLst>
                  <a:cxn ang="0">
                    <a:pos x="47" y="158"/>
                  </a:cxn>
                  <a:cxn ang="0">
                    <a:pos x="76" y="141"/>
                  </a:cxn>
                  <a:cxn ang="0">
                    <a:pos x="100" y="123"/>
                  </a:cxn>
                  <a:cxn ang="0">
                    <a:pos x="100" y="100"/>
                  </a:cxn>
                  <a:cxn ang="0">
                    <a:pos x="106" y="94"/>
                  </a:cxn>
                  <a:cxn ang="0">
                    <a:pos x="106" y="88"/>
                  </a:cxn>
                  <a:cxn ang="0">
                    <a:pos x="129" y="94"/>
                  </a:cxn>
                  <a:cxn ang="0">
                    <a:pos x="135" y="100"/>
                  </a:cxn>
                  <a:cxn ang="0">
                    <a:pos x="147" y="94"/>
                  </a:cxn>
                  <a:cxn ang="0">
                    <a:pos x="176" y="76"/>
                  </a:cxn>
                  <a:cxn ang="0">
                    <a:pos x="182" y="64"/>
                  </a:cxn>
                  <a:cxn ang="0">
                    <a:pos x="182" y="35"/>
                  </a:cxn>
                  <a:cxn ang="0">
                    <a:pos x="170" y="6"/>
                  </a:cxn>
                  <a:cxn ang="0">
                    <a:pos x="159" y="0"/>
                  </a:cxn>
                  <a:cxn ang="0">
                    <a:pos x="135" y="0"/>
                  </a:cxn>
                  <a:cxn ang="0">
                    <a:pos x="117" y="6"/>
                  </a:cxn>
                  <a:cxn ang="0">
                    <a:pos x="82" y="64"/>
                  </a:cxn>
                  <a:cxn ang="0">
                    <a:pos x="76" y="64"/>
                  </a:cxn>
                  <a:cxn ang="0">
                    <a:pos x="71" y="59"/>
                  </a:cxn>
                  <a:cxn ang="0">
                    <a:pos x="53" y="59"/>
                  </a:cxn>
                  <a:cxn ang="0">
                    <a:pos x="41" y="59"/>
                  </a:cxn>
                  <a:cxn ang="0">
                    <a:pos x="6" y="76"/>
                  </a:cxn>
                  <a:cxn ang="0">
                    <a:pos x="0" y="94"/>
                  </a:cxn>
                  <a:cxn ang="0">
                    <a:pos x="0" y="106"/>
                  </a:cxn>
                  <a:cxn ang="0">
                    <a:pos x="0" y="129"/>
                  </a:cxn>
                  <a:cxn ang="0">
                    <a:pos x="12" y="141"/>
                  </a:cxn>
                  <a:cxn ang="0">
                    <a:pos x="24" y="158"/>
                  </a:cxn>
                  <a:cxn ang="0">
                    <a:pos x="41" y="158"/>
                  </a:cxn>
                  <a:cxn ang="0">
                    <a:pos x="47" y="158"/>
                  </a:cxn>
                </a:cxnLst>
                <a:rect l="0" t="0" r="0" b="0"/>
                <a:pathLst>
                  <a:path w="182" h="158">
                    <a:moveTo>
                      <a:pt x="47" y="158"/>
                    </a:moveTo>
                    <a:lnTo>
                      <a:pt x="76" y="141"/>
                    </a:lnTo>
                    <a:lnTo>
                      <a:pt x="100" y="123"/>
                    </a:lnTo>
                    <a:lnTo>
                      <a:pt x="100" y="100"/>
                    </a:lnTo>
                    <a:lnTo>
                      <a:pt x="106" y="94"/>
                    </a:lnTo>
                    <a:lnTo>
                      <a:pt x="106" y="88"/>
                    </a:lnTo>
                    <a:lnTo>
                      <a:pt x="129" y="94"/>
                    </a:lnTo>
                    <a:lnTo>
                      <a:pt x="135" y="100"/>
                    </a:lnTo>
                    <a:lnTo>
                      <a:pt x="147" y="94"/>
                    </a:lnTo>
                    <a:lnTo>
                      <a:pt x="176" y="76"/>
                    </a:lnTo>
                    <a:lnTo>
                      <a:pt x="182" y="64"/>
                    </a:lnTo>
                    <a:lnTo>
                      <a:pt x="182" y="35"/>
                    </a:lnTo>
                    <a:lnTo>
                      <a:pt x="170" y="6"/>
                    </a:lnTo>
                    <a:lnTo>
                      <a:pt x="159" y="0"/>
                    </a:lnTo>
                    <a:lnTo>
                      <a:pt x="135" y="0"/>
                    </a:lnTo>
                    <a:lnTo>
                      <a:pt x="117" y="6"/>
                    </a:lnTo>
                    <a:lnTo>
                      <a:pt x="82" y="64"/>
                    </a:lnTo>
                    <a:lnTo>
                      <a:pt x="76" y="64"/>
                    </a:lnTo>
                    <a:lnTo>
                      <a:pt x="71" y="59"/>
                    </a:lnTo>
                    <a:lnTo>
                      <a:pt x="53" y="59"/>
                    </a:lnTo>
                    <a:lnTo>
                      <a:pt x="41" y="59"/>
                    </a:lnTo>
                    <a:lnTo>
                      <a:pt x="6" y="76"/>
                    </a:lnTo>
                    <a:lnTo>
                      <a:pt x="0" y="94"/>
                    </a:lnTo>
                    <a:lnTo>
                      <a:pt x="0" y="106"/>
                    </a:lnTo>
                    <a:lnTo>
                      <a:pt x="0" y="129"/>
                    </a:lnTo>
                    <a:lnTo>
                      <a:pt x="12" y="141"/>
                    </a:lnTo>
                    <a:lnTo>
                      <a:pt x="24" y="158"/>
                    </a:lnTo>
                    <a:lnTo>
                      <a:pt x="41" y="158"/>
                    </a:lnTo>
                    <a:lnTo>
                      <a:pt x="47" y="15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3" name="フリーフォーム 92"/>
              <p:cNvSpPr>
                <a:spLocks/>
              </p:cNvSpPr>
              <p:nvPr/>
            </p:nvSpPr>
            <p:spPr bwMode="auto">
              <a:xfrm>
                <a:off x="2382" y="3419"/>
                <a:ext cx="88" cy="70"/>
              </a:xfrm>
              <a:custGeom>
                <a:avLst/>
                <a:gdLst/>
                <a:ahLst/>
                <a:cxnLst>
                  <a:cxn ang="0">
                    <a:pos x="71" y="64"/>
                  </a:cxn>
                  <a:cxn ang="0">
                    <a:pos x="88" y="58"/>
                  </a:cxn>
                  <a:cxn ang="0">
                    <a:pos x="88" y="41"/>
                  </a:cxn>
                  <a:cxn ang="0">
                    <a:pos x="88" y="29"/>
                  </a:cxn>
                  <a:cxn ang="0">
                    <a:pos x="77" y="11"/>
                  </a:cxn>
                  <a:cxn ang="0">
                    <a:pos x="71" y="0"/>
                  </a:cxn>
                  <a:cxn ang="0">
                    <a:pos x="65" y="0"/>
                  </a:cxn>
                  <a:cxn ang="0">
                    <a:pos x="41" y="6"/>
                  </a:cxn>
                  <a:cxn ang="0">
                    <a:pos x="18" y="23"/>
                  </a:cxn>
                  <a:cxn ang="0">
                    <a:pos x="0" y="35"/>
                  </a:cxn>
                  <a:cxn ang="0">
                    <a:pos x="0" y="58"/>
                  </a:cxn>
                  <a:cxn ang="0">
                    <a:pos x="6" y="64"/>
                  </a:cxn>
                  <a:cxn ang="0">
                    <a:pos x="18" y="70"/>
                  </a:cxn>
                  <a:cxn ang="0">
                    <a:pos x="41" y="70"/>
                  </a:cxn>
                  <a:cxn ang="0">
                    <a:pos x="65" y="64"/>
                  </a:cxn>
                  <a:cxn ang="0">
                    <a:pos x="71" y="64"/>
                  </a:cxn>
                </a:cxnLst>
                <a:rect l="0" t="0" r="0" b="0"/>
                <a:pathLst>
                  <a:path w="88" h="70">
                    <a:moveTo>
                      <a:pt x="71" y="64"/>
                    </a:moveTo>
                    <a:lnTo>
                      <a:pt x="88" y="58"/>
                    </a:lnTo>
                    <a:lnTo>
                      <a:pt x="88" y="41"/>
                    </a:lnTo>
                    <a:lnTo>
                      <a:pt x="88" y="29"/>
                    </a:lnTo>
                    <a:lnTo>
                      <a:pt x="77" y="11"/>
                    </a:lnTo>
                    <a:lnTo>
                      <a:pt x="71" y="0"/>
                    </a:lnTo>
                    <a:lnTo>
                      <a:pt x="65" y="0"/>
                    </a:lnTo>
                    <a:lnTo>
                      <a:pt x="41" y="6"/>
                    </a:lnTo>
                    <a:lnTo>
                      <a:pt x="18" y="23"/>
                    </a:lnTo>
                    <a:lnTo>
                      <a:pt x="0" y="35"/>
                    </a:lnTo>
                    <a:lnTo>
                      <a:pt x="0" y="58"/>
                    </a:lnTo>
                    <a:lnTo>
                      <a:pt x="6" y="64"/>
                    </a:lnTo>
                    <a:lnTo>
                      <a:pt x="18" y="70"/>
                    </a:lnTo>
                    <a:lnTo>
                      <a:pt x="41" y="70"/>
                    </a:lnTo>
                    <a:lnTo>
                      <a:pt x="65" y="64"/>
                    </a:lnTo>
                    <a:lnTo>
                      <a:pt x="71"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4" name="フリーフォーム 93"/>
              <p:cNvSpPr>
                <a:spLocks/>
              </p:cNvSpPr>
              <p:nvPr/>
            </p:nvSpPr>
            <p:spPr bwMode="auto">
              <a:xfrm>
                <a:off x="2476" y="3325"/>
                <a:ext cx="112" cy="117"/>
              </a:xfrm>
              <a:custGeom>
                <a:avLst/>
                <a:gdLst/>
                <a:ahLst/>
                <a:cxnLst>
                  <a:cxn ang="0">
                    <a:pos x="59" y="105"/>
                  </a:cxn>
                  <a:cxn ang="0">
                    <a:pos x="100" y="88"/>
                  </a:cxn>
                  <a:cxn ang="0">
                    <a:pos x="106" y="76"/>
                  </a:cxn>
                  <a:cxn ang="0">
                    <a:pos x="112" y="64"/>
                  </a:cxn>
                  <a:cxn ang="0">
                    <a:pos x="112" y="35"/>
                  </a:cxn>
                  <a:cxn ang="0">
                    <a:pos x="106" y="23"/>
                  </a:cxn>
                  <a:cxn ang="0">
                    <a:pos x="100" y="12"/>
                  </a:cxn>
                  <a:cxn ang="0">
                    <a:pos x="88" y="0"/>
                  </a:cxn>
                  <a:cxn ang="0">
                    <a:pos x="65" y="0"/>
                  </a:cxn>
                  <a:cxn ang="0">
                    <a:pos x="47" y="6"/>
                  </a:cxn>
                  <a:cxn ang="0">
                    <a:pos x="41" y="12"/>
                  </a:cxn>
                  <a:cxn ang="0">
                    <a:pos x="35" y="29"/>
                  </a:cxn>
                  <a:cxn ang="0">
                    <a:pos x="29" y="41"/>
                  </a:cxn>
                  <a:cxn ang="0">
                    <a:pos x="29" y="64"/>
                  </a:cxn>
                  <a:cxn ang="0">
                    <a:pos x="12" y="70"/>
                  </a:cxn>
                  <a:cxn ang="0">
                    <a:pos x="6" y="88"/>
                  </a:cxn>
                  <a:cxn ang="0">
                    <a:pos x="0" y="94"/>
                  </a:cxn>
                  <a:cxn ang="0">
                    <a:pos x="0" y="100"/>
                  </a:cxn>
                  <a:cxn ang="0">
                    <a:pos x="12" y="117"/>
                  </a:cxn>
                  <a:cxn ang="0">
                    <a:pos x="35" y="117"/>
                  </a:cxn>
                  <a:cxn ang="0">
                    <a:pos x="47" y="117"/>
                  </a:cxn>
                  <a:cxn ang="0">
                    <a:pos x="47" y="105"/>
                  </a:cxn>
                  <a:cxn ang="0">
                    <a:pos x="59" y="105"/>
                  </a:cxn>
                </a:cxnLst>
                <a:rect l="0" t="0" r="0" b="0"/>
                <a:pathLst>
                  <a:path w="112" h="117">
                    <a:moveTo>
                      <a:pt x="59" y="105"/>
                    </a:moveTo>
                    <a:lnTo>
                      <a:pt x="100" y="88"/>
                    </a:lnTo>
                    <a:lnTo>
                      <a:pt x="106" y="76"/>
                    </a:lnTo>
                    <a:lnTo>
                      <a:pt x="112" y="64"/>
                    </a:lnTo>
                    <a:lnTo>
                      <a:pt x="112" y="35"/>
                    </a:lnTo>
                    <a:lnTo>
                      <a:pt x="106" y="23"/>
                    </a:lnTo>
                    <a:lnTo>
                      <a:pt x="100" y="12"/>
                    </a:lnTo>
                    <a:lnTo>
                      <a:pt x="88" y="0"/>
                    </a:lnTo>
                    <a:lnTo>
                      <a:pt x="65" y="0"/>
                    </a:lnTo>
                    <a:lnTo>
                      <a:pt x="47" y="6"/>
                    </a:lnTo>
                    <a:lnTo>
                      <a:pt x="41" y="12"/>
                    </a:lnTo>
                    <a:lnTo>
                      <a:pt x="35" y="29"/>
                    </a:lnTo>
                    <a:lnTo>
                      <a:pt x="29" y="41"/>
                    </a:lnTo>
                    <a:lnTo>
                      <a:pt x="29" y="64"/>
                    </a:lnTo>
                    <a:lnTo>
                      <a:pt x="12" y="70"/>
                    </a:lnTo>
                    <a:lnTo>
                      <a:pt x="6" y="88"/>
                    </a:lnTo>
                    <a:lnTo>
                      <a:pt x="0" y="94"/>
                    </a:lnTo>
                    <a:lnTo>
                      <a:pt x="0" y="100"/>
                    </a:lnTo>
                    <a:lnTo>
                      <a:pt x="12" y="117"/>
                    </a:lnTo>
                    <a:lnTo>
                      <a:pt x="35" y="117"/>
                    </a:lnTo>
                    <a:lnTo>
                      <a:pt x="47" y="117"/>
                    </a:lnTo>
                    <a:lnTo>
                      <a:pt x="47" y="105"/>
                    </a:lnTo>
                    <a:lnTo>
                      <a:pt x="59" y="10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5" name="フリーフォーム 94"/>
              <p:cNvSpPr>
                <a:spLocks/>
              </p:cNvSpPr>
              <p:nvPr/>
            </p:nvSpPr>
            <p:spPr bwMode="auto">
              <a:xfrm>
                <a:off x="2764" y="3225"/>
                <a:ext cx="64" cy="70"/>
              </a:xfrm>
              <a:custGeom>
                <a:avLst/>
                <a:gdLst/>
                <a:ahLst/>
                <a:cxnLst>
                  <a:cxn ang="0">
                    <a:pos x="23" y="70"/>
                  </a:cxn>
                  <a:cxn ang="0">
                    <a:pos x="52" y="65"/>
                  </a:cxn>
                  <a:cxn ang="0">
                    <a:pos x="58" y="59"/>
                  </a:cxn>
                  <a:cxn ang="0">
                    <a:pos x="64" y="35"/>
                  </a:cxn>
                  <a:cxn ang="0">
                    <a:pos x="64" y="12"/>
                  </a:cxn>
                  <a:cxn ang="0">
                    <a:pos x="58" y="0"/>
                  </a:cxn>
                  <a:cxn ang="0">
                    <a:pos x="35" y="0"/>
                  </a:cxn>
                  <a:cxn ang="0">
                    <a:pos x="29" y="0"/>
                  </a:cxn>
                  <a:cxn ang="0">
                    <a:pos x="11" y="6"/>
                  </a:cxn>
                  <a:cxn ang="0">
                    <a:pos x="5" y="18"/>
                  </a:cxn>
                  <a:cxn ang="0">
                    <a:pos x="0" y="47"/>
                  </a:cxn>
                  <a:cxn ang="0">
                    <a:pos x="5" y="65"/>
                  </a:cxn>
                  <a:cxn ang="0">
                    <a:pos x="11" y="70"/>
                  </a:cxn>
                  <a:cxn ang="0">
                    <a:pos x="23" y="70"/>
                  </a:cxn>
                </a:cxnLst>
                <a:rect l="0" t="0" r="0" b="0"/>
                <a:pathLst>
                  <a:path w="64" h="70">
                    <a:moveTo>
                      <a:pt x="23" y="70"/>
                    </a:moveTo>
                    <a:lnTo>
                      <a:pt x="52" y="65"/>
                    </a:lnTo>
                    <a:lnTo>
                      <a:pt x="58" y="59"/>
                    </a:lnTo>
                    <a:lnTo>
                      <a:pt x="64" y="35"/>
                    </a:lnTo>
                    <a:lnTo>
                      <a:pt x="64" y="12"/>
                    </a:lnTo>
                    <a:lnTo>
                      <a:pt x="58" y="0"/>
                    </a:lnTo>
                    <a:lnTo>
                      <a:pt x="35" y="0"/>
                    </a:lnTo>
                    <a:lnTo>
                      <a:pt x="29" y="0"/>
                    </a:lnTo>
                    <a:lnTo>
                      <a:pt x="11" y="6"/>
                    </a:lnTo>
                    <a:lnTo>
                      <a:pt x="5" y="18"/>
                    </a:lnTo>
                    <a:lnTo>
                      <a:pt x="0" y="47"/>
                    </a:lnTo>
                    <a:lnTo>
                      <a:pt x="5" y="65"/>
                    </a:lnTo>
                    <a:lnTo>
                      <a:pt x="11" y="70"/>
                    </a:lnTo>
                    <a:lnTo>
                      <a:pt x="23"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6" name="フリーフォーム 95"/>
              <p:cNvSpPr>
                <a:spLocks/>
              </p:cNvSpPr>
              <p:nvPr/>
            </p:nvSpPr>
            <p:spPr bwMode="auto">
              <a:xfrm>
                <a:off x="2329" y="3031"/>
                <a:ext cx="47" cy="36"/>
              </a:xfrm>
              <a:custGeom>
                <a:avLst/>
                <a:gdLst/>
                <a:ahLst/>
                <a:cxnLst>
                  <a:cxn ang="0">
                    <a:pos x="0" y="24"/>
                  </a:cxn>
                  <a:cxn ang="0">
                    <a:pos x="18" y="36"/>
                  </a:cxn>
                  <a:cxn ang="0">
                    <a:pos x="30" y="24"/>
                  </a:cxn>
                  <a:cxn ang="0">
                    <a:pos x="47" y="18"/>
                  </a:cxn>
                  <a:cxn ang="0">
                    <a:pos x="47" y="12"/>
                  </a:cxn>
                  <a:cxn ang="0">
                    <a:pos x="36" y="0"/>
                  </a:cxn>
                  <a:cxn ang="0">
                    <a:pos x="18" y="6"/>
                  </a:cxn>
                  <a:cxn ang="0">
                    <a:pos x="0" y="12"/>
                  </a:cxn>
                  <a:cxn ang="0">
                    <a:pos x="0" y="18"/>
                  </a:cxn>
                  <a:cxn ang="0">
                    <a:pos x="0" y="18"/>
                  </a:cxn>
                  <a:cxn ang="0">
                    <a:pos x="0" y="24"/>
                  </a:cxn>
                </a:cxnLst>
                <a:rect l="0" t="0" r="0" b="0"/>
                <a:pathLst>
                  <a:path w="47" h="36">
                    <a:moveTo>
                      <a:pt x="0" y="24"/>
                    </a:moveTo>
                    <a:lnTo>
                      <a:pt x="18" y="36"/>
                    </a:lnTo>
                    <a:lnTo>
                      <a:pt x="30" y="24"/>
                    </a:lnTo>
                    <a:lnTo>
                      <a:pt x="47" y="18"/>
                    </a:lnTo>
                    <a:lnTo>
                      <a:pt x="47" y="12"/>
                    </a:lnTo>
                    <a:lnTo>
                      <a:pt x="36" y="0"/>
                    </a:lnTo>
                    <a:lnTo>
                      <a:pt x="18" y="6"/>
                    </a:lnTo>
                    <a:lnTo>
                      <a:pt x="0" y="12"/>
                    </a:lnTo>
                    <a:lnTo>
                      <a:pt x="0" y="18"/>
                    </a:lnTo>
                    <a:lnTo>
                      <a:pt x="0" y="18"/>
                    </a:lnTo>
                    <a:lnTo>
                      <a:pt x="0"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7" name="フリーフォーム 96"/>
              <p:cNvSpPr>
                <a:spLocks/>
              </p:cNvSpPr>
              <p:nvPr/>
            </p:nvSpPr>
            <p:spPr bwMode="auto">
              <a:xfrm>
                <a:off x="2570" y="3730"/>
                <a:ext cx="70" cy="64"/>
              </a:xfrm>
              <a:custGeom>
                <a:avLst/>
                <a:gdLst/>
                <a:ahLst/>
                <a:cxnLst>
                  <a:cxn ang="0">
                    <a:pos x="47" y="64"/>
                  </a:cxn>
                  <a:cxn ang="0">
                    <a:pos x="65" y="47"/>
                  </a:cxn>
                  <a:cxn ang="0">
                    <a:pos x="70" y="35"/>
                  </a:cxn>
                  <a:cxn ang="0">
                    <a:pos x="70" y="17"/>
                  </a:cxn>
                  <a:cxn ang="0">
                    <a:pos x="59" y="6"/>
                  </a:cxn>
                  <a:cxn ang="0">
                    <a:pos x="35" y="0"/>
                  </a:cxn>
                  <a:cxn ang="0">
                    <a:pos x="12" y="6"/>
                  </a:cxn>
                  <a:cxn ang="0">
                    <a:pos x="0" y="17"/>
                  </a:cxn>
                  <a:cxn ang="0">
                    <a:pos x="0" y="35"/>
                  </a:cxn>
                  <a:cxn ang="0">
                    <a:pos x="0" y="41"/>
                  </a:cxn>
                  <a:cxn ang="0">
                    <a:pos x="29" y="64"/>
                  </a:cxn>
                  <a:cxn ang="0">
                    <a:pos x="35" y="64"/>
                  </a:cxn>
                  <a:cxn ang="0">
                    <a:pos x="41" y="64"/>
                  </a:cxn>
                  <a:cxn ang="0">
                    <a:pos x="47" y="64"/>
                  </a:cxn>
                </a:cxnLst>
                <a:rect l="0" t="0" r="0" b="0"/>
                <a:pathLst>
                  <a:path w="70" h="64">
                    <a:moveTo>
                      <a:pt x="47" y="64"/>
                    </a:moveTo>
                    <a:lnTo>
                      <a:pt x="65" y="47"/>
                    </a:lnTo>
                    <a:lnTo>
                      <a:pt x="70" y="35"/>
                    </a:lnTo>
                    <a:lnTo>
                      <a:pt x="70" y="17"/>
                    </a:lnTo>
                    <a:lnTo>
                      <a:pt x="59" y="6"/>
                    </a:lnTo>
                    <a:lnTo>
                      <a:pt x="35" y="0"/>
                    </a:lnTo>
                    <a:lnTo>
                      <a:pt x="12" y="6"/>
                    </a:lnTo>
                    <a:lnTo>
                      <a:pt x="0" y="17"/>
                    </a:lnTo>
                    <a:lnTo>
                      <a:pt x="0" y="35"/>
                    </a:lnTo>
                    <a:lnTo>
                      <a:pt x="0" y="41"/>
                    </a:lnTo>
                    <a:lnTo>
                      <a:pt x="29" y="64"/>
                    </a:lnTo>
                    <a:lnTo>
                      <a:pt x="35" y="64"/>
                    </a:lnTo>
                    <a:lnTo>
                      <a:pt x="41" y="64"/>
                    </a:lnTo>
                    <a:lnTo>
                      <a:pt x="47"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8" name="フリーフォーム 97"/>
              <p:cNvSpPr>
                <a:spLocks/>
              </p:cNvSpPr>
              <p:nvPr/>
            </p:nvSpPr>
            <p:spPr bwMode="auto">
              <a:xfrm>
                <a:off x="2869" y="3542"/>
                <a:ext cx="59" cy="47"/>
              </a:xfrm>
              <a:custGeom>
                <a:avLst/>
                <a:gdLst/>
                <a:ahLst/>
                <a:cxnLst>
                  <a:cxn ang="0">
                    <a:pos x="47" y="47"/>
                  </a:cxn>
                  <a:cxn ang="0">
                    <a:pos x="53" y="47"/>
                  </a:cxn>
                  <a:cxn ang="0">
                    <a:pos x="59" y="35"/>
                  </a:cxn>
                  <a:cxn ang="0">
                    <a:pos x="59" y="18"/>
                  </a:cxn>
                  <a:cxn ang="0">
                    <a:pos x="53" y="6"/>
                  </a:cxn>
                  <a:cxn ang="0">
                    <a:pos x="41" y="0"/>
                  </a:cxn>
                  <a:cxn ang="0">
                    <a:pos x="24" y="0"/>
                  </a:cxn>
                  <a:cxn ang="0">
                    <a:pos x="12" y="6"/>
                  </a:cxn>
                  <a:cxn ang="0">
                    <a:pos x="0" y="12"/>
                  </a:cxn>
                  <a:cxn ang="0">
                    <a:pos x="0" y="29"/>
                  </a:cxn>
                  <a:cxn ang="0">
                    <a:pos x="12" y="41"/>
                  </a:cxn>
                  <a:cxn ang="0">
                    <a:pos x="24" y="47"/>
                  </a:cxn>
                  <a:cxn ang="0">
                    <a:pos x="41" y="47"/>
                  </a:cxn>
                  <a:cxn ang="0">
                    <a:pos x="47" y="47"/>
                  </a:cxn>
                </a:cxnLst>
                <a:rect l="0" t="0" r="0" b="0"/>
                <a:pathLst>
                  <a:path w="59" h="47">
                    <a:moveTo>
                      <a:pt x="47" y="47"/>
                    </a:moveTo>
                    <a:lnTo>
                      <a:pt x="53" y="47"/>
                    </a:lnTo>
                    <a:lnTo>
                      <a:pt x="59" y="35"/>
                    </a:lnTo>
                    <a:lnTo>
                      <a:pt x="59" y="18"/>
                    </a:lnTo>
                    <a:lnTo>
                      <a:pt x="53" y="6"/>
                    </a:lnTo>
                    <a:lnTo>
                      <a:pt x="41" y="0"/>
                    </a:lnTo>
                    <a:lnTo>
                      <a:pt x="24" y="0"/>
                    </a:lnTo>
                    <a:lnTo>
                      <a:pt x="12" y="6"/>
                    </a:lnTo>
                    <a:lnTo>
                      <a:pt x="0" y="12"/>
                    </a:lnTo>
                    <a:lnTo>
                      <a:pt x="0" y="29"/>
                    </a:lnTo>
                    <a:lnTo>
                      <a:pt x="12" y="41"/>
                    </a:lnTo>
                    <a:lnTo>
                      <a:pt x="24" y="47"/>
                    </a:lnTo>
                    <a:lnTo>
                      <a:pt x="41" y="47"/>
                    </a:lnTo>
                    <a:lnTo>
                      <a:pt x="47"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9" name="フリーフォーム 98"/>
              <p:cNvSpPr>
                <a:spLocks/>
              </p:cNvSpPr>
              <p:nvPr/>
            </p:nvSpPr>
            <p:spPr bwMode="auto">
              <a:xfrm>
                <a:off x="3057" y="3172"/>
                <a:ext cx="88" cy="82"/>
              </a:xfrm>
              <a:custGeom>
                <a:avLst/>
                <a:gdLst/>
                <a:ahLst/>
                <a:cxnLst>
                  <a:cxn ang="0">
                    <a:pos x="53" y="82"/>
                  </a:cxn>
                  <a:cxn ang="0">
                    <a:pos x="82" y="65"/>
                  </a:cxn>
                  <a:cxn ang="0">
                    <a:pos x="88" y="53"/>
                  </a:cxn>
                  <a:cxn ang="0">
                    <a:pos x="88" y="35"/>
                  </a:cxn>
                  <a:cxn ang="0">
                    <a:pos x="64" y="6"/>
                  </a:cxn>
                  <a:cxn ang="0">
                    <a:pos x="53" y="0"/>
                  </a:cxn>
                  <a:cxn ang="0">
                    <a:pos x="41" y="0"/>
                  </a:cxn>
                  <a:cxn ang="0">
                    <a:pos x="23" y="6"/>
                  </a:cxn>
                  <a:cxn ang="0">
                    <a:pos x="12" y="24"/>
                  </a:cxn>
                  <a:cxn ang="0">
                    <a:pos x="0" y="35"/>
                  </a:cxn>
                  <a:cxn ang="0">
                    <a:pos x="0" y="53"/>
                  </a:cxn>
                  <a:cxn ang="0">
                    <a:pos x="23" y="71"/>
                  </a:cxn>
                  <a:cxn ang="0">
                    <a:pos x="41" y="82"/>
                  </a:cxn>
                  <a:cxn ang="0">
                    <a:pos x="47" y="82"/>
                  </a:cxn>
                  <a:cxn ang="0">
                    <a:pos x="53" y="82"/>
                  </a:cxn>
                </a:cxnLst>
                <a:rect l="0" t="0" r="0" b="0"/>
                <a:pathLst>
                  <a:path w="88" h="82">
                    <a:moveTo>
                      <a:pt x="53" y="82"/>
                    </a:moveTo>
                    <a:lnTo>
                      <a:pt x="82" y="65"/>
                    </a:lnTo>
                    <a:lnTo>
                      <a:pt x="88" y="53"/>
                    </a:lnTo>
                    <a:lnTo>
                      <a:pt x="88" y="35"/>
                    </a:lnTo>
                    <a:lnTo>
                      <a:pt x="64" y="6"/>
                    </a:lnTo>
                    <a:lnTo>
                      <a:pt x="53" y="0"/>
                    </a:lnTo>
                    <a:lnTo>
                      <a:pt x="41" y="0"/>
                    </a:lnTo>
                    <a:lnTo>
                      <a:pt x="23" y="6"/>
                    </a:lnTo>
                    <a:lnTo>
                      <a:pt x="12" y="24"/>
                    </a:lnTo>
                    <a:lnTo>
                      <a:pt x="0" y="35"/>
                    </a:lnTo>
                    <a:lnTo>
                      <a:pt x="0" y="53"/>
                    </a:lnTo>
                    <a:lnTo>
                      <a:pt x="23" y="71"/>
                    </a:lnTo>
                    <a:lnTo>
                      <a:pt x="41" y="82"/>
                    </a:lnTo>
                    <a:lnTo>
                      <a:pt x="47" y="82"/>
                    </a:lnTo>
                    <a:lnTo>
                      <a:pt x="53"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0" name="フリーフォーム 99"/>
              <p:cNvSpPr>
                <a:spLocks/>
              </p:cNvSpPr>
              <p:nvPr/>
            </p:nvSpPr>
            <p:spPr bwMode="auto">
              <a:xfrm>
                <a:off x="3163" y="3383"/>
                <a:ext cx="70" cy="59"/>
              </a:xfrm>
              <a:custGeom>
                <a:avLst/>
                <a:gdLst/>
                <a:ahLst/>
                <a:cxnLst>
                  <a:cxn ang="0">
                    <a:pos x="35" y="59"/>
                  </a:cxn>
                  <a:cxn ang="0">
                    <a:pos x="46" y="47"/>
                  </a:cxn>
                  <a:cxn ang="0">
                    <a:pos x="64" y="36"/>
                  </a:cxn>
                  <a:cxn ang="0">
                    <a:pos x="70" y="18"/>
                  </a:cxn>
                  <a:cxn ang="0">
                    <a:pos x="70" y="6"/>
                  </a:cxn>
                  <a:cxn ang="0">
                    <a:pos x="64" y="0"/>
                  </a:cxn>
                  <a:cxn ang="0">
                    <a:pos x="52" y="0"/>
                  </a:cxn>
                  <a:cxn ang="0">
                    <a:pos x="23" y="6"/>
                  </a:cxn>
                  <a:cxn ang="0">
                    <a:pos x="5" y="12"/>
                  </a:cxn>
                  <a:cxn ang="0">
                    <a:pos x="0" y="18"/>
                  </a:cxn>
                  <a:cxn ang="0">
                    <a:pos x="0" y="36"/>
                  </a:cxn>
                  <a:cxn ang="0">
                    <a:pos x="5" y="42"/>
                  </a:cxn>
                  <a:cxn ang="0">
                    <a:pos x="11" y="47"/>
                  </a:cxn>
                  <a:cxn ang="0">
                    <a:pos x="23" y="59"/>
                  </a:cxn>
                  <a:cxn ang="0">
                    <a:pos x="35" y="59"/>
                  </a:cxn>
                </a:cxnLst>
                <a:rect l="0" t="0" r="0" b="0"/>
                <a:pathLst>
                  <a:path w="70" h="59">
                    <a:moveTo>
                      <a:pt x="35" y="59"/>
                    </a:moveTo>
                    <a:lnTo>
                      <a:pt x="46" y="47"/>
                    </a:lnTo>
                    <a:lnTo>
                      <a:pt x="64" y="36"/>
                    </a:lnTo>
                    <a:lnTo>
                      <a:pt x="70" y="18"/>
                    </a:lnTo>
                    <a:lnTo>
                      <a:pt x="70" y="6"/>
                    </a:lnTo>
                    <a:lnTo>
                      <a:pt x="64" y="0"/>
                    </a:lnTo>
                    <a:lnTo>
                      <a:pt x="52" y="0"/>
                    </a:lnTo>
                    <a:lnTo>
                      <a:pt x="23" y="6"/>
                    </a:lnTo>
                    <a:lnTo>
                      <a:pt x="5" y="12"/>
                    </a:lnTo>
                    <a:lnTo>
                      <a:pt x="0" y="18"/>
                    </a:lnTo>
                    <a:lnTo>
                      <a:pt x="0" y="36"/>
                    </a:lnTo>
                    <a:lnTo>
                      <a:pt x="5" y="42"/>
                    </a:lnTo>
                    <a:lnTo>
                      <a:pt x="11" y="47"/>
                    </a:lnTo>
                    <a:lnTo>
                      <a:pt x="23"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1" name="フリーフォーム 100"/>
              <p:cNvSpPr>
                <a:spLocks/>
              </p:cNvSpPr>
              <p:nvPr/>
            </p:nvSpPr>
            <p:spPr bwMode="auto">
              <a:xfrm>
                <a:off x="3321" y="3037"/>
                <a:ext cx="53" cy="59"/>
              </a:xfrm>
              <a:custGeom>
                <a:avLst/>
                <a:gdLst/>
                <a:ahLst/>
                <a:cxnLst>
                  <a:cxn ang="0">
                    <a:pos x="18" y="59"/>
                  </a:cxn>
                  <a:cxn ang="0">
                    <a:pos x="35" y="59"/>
                  </a:cxn>
                  <a:cxn ang="0">
                    <a:pos x="47" y="41"/>
                  </a:cxn>
                  <a:cxn ang="0">
                    <a:pos x="53" y="35"/>
                  </a:cxn>
                  <a:cxn ang="0">
                    <a:pos x="53" y="12"/>
                  </a:cxn>
                  <a:cxn ang="0">
                    <a:pos x="47" y="6"/>
                  </a:cxn>
                  <a:cxn ang="0">
                    <a:pos x="35" y="0"/>
                  </a:cxn>
                  <a:cxn ang="0">
                    <a:pos x="12" y="0"/>
                  </a:cxn>
                  <a:cxn ang="0">
                    <a:pos x="0" y="18"/>
                  </a:cxn>
                  <a:cxn ang="0">
                    <a:pos x="0" y="35"/>
                  </a:cxn>
                  <a:cxn ang="0">
                    <a:pos x="6" y="47"/>
                  </a:cxn>
                  <a:cxn ang="0">
                    <a:pos x="12" y="59"/>
                  </a:cxn>
                  <a:cxn ang="0">
                    <a:pos x="18" y="59"/>
                  </a:cxn>
                </a:cxnLst>
                <a:rect l="0" t="0" r="0" b="0"/>
                <a:pathLst>
                  <a:path w="53" h="59">
                    <a:moveTo>
                      <a:pt x="18" y="59"/>
                    </a:moveTo>
                    <a:lnTo>
                      <a:pt x="35" y="59"/>
                    </a:lnTo>
                    <a:lnTo>
                      <a:pt x="47" y="41"/>
                    </a:lnTo>
                    <a:lnTo>
                      <a:pt x="53" y="35"/>
                    </a:lnTo>
                    <a:lnTo>
                      <a:pt x="53" y="12"/>
                    </a:lnTo>
                    <a:lnTo>
                      <a:pt x="47" y="6"/>
                    </a:lnTo>
                    <a:lnTo>
                      <a:pt x="35" y="0"/>
                    </a:lnTo>
                    <a:lnTo>
                      <a:pt x="12" y="0"/>
                    </a:lnTo>
                    <a:lnTo>
                      <a:pt x="0" y="18"/>
                    </a:lnTo>
                    <a:lnTo>
                      <a:pt x="0" y="35"/>
                    </a:lnTo>
                    <a:lnTo>
                      <a:pt x="6" y="47"/>
                    </a:lnTo>
                    <a:lnTo>
                      <a:pt x="12" y="59"/>
                    </a:lnTo>
                    <a:lnTo>
                      <a:pt x="1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2" name="フリーフォーム 101"/>
              <p:cNvSpPr>
                <a:spLocks/>
              </p:cNvSpPr>
              <p:nvPr/>
            </p:nvSpPr>
            <p:spPr bwMode="auto">
              <a:xfrm>
                <a:off x="3321" y="2826"/>
                <a:ext cx="41" cy="47"/>
              </a:xfrm>
              <a:custGeom>
                <a:avLst/>
                <a:gdLst/>
                <a:ahLst/>
                <a:cxnLst>
                  <a:cxn ang="0">
                    <a:pos x="29" y="47"/>
                  </a:cxn>
                  <a:cxn ang="0">
                    <a:pos x="35" y="35"/>
                  </a:cxn>
                  <a:cxn ang="0">
                    <a:pos x="41" y="29"/>
                  </a:cxn>
                  <a:cxn ang="0">
                    <a:pos x="35" y="18"/>
                  </a:cxn>
                  <a:cxn ang="0">
                    <a:pos x="18" y="0"/>
                  </a:cxn>
                  <a:cxn ang="0">
                    <a:pos x="12" y="0"/>
                  </a:cxn>
                  <a:cxn ang="0">
                    <a:pos x="6" y="6"/>
                  </a:cxn>
                  <a:cxn ang="0">
                    <a:pos x="0" y="23"/>
                  </a:cxn>
                  <a:cxn ang="0">
                    <a:pos x="0" y="35"/>
                  </a:cxn>
                  <a:cxn ang="0">
                    <a:pos x="12" y="47"/>
                  </a:cxn>
                  <a:cxn ang="0">
                    <a:pos x="18" y="47"/>
                  </a:cxn>
                  <a:cxn ang="0">
                    <a:pos x="29" y="47"/>
                  </a:cxn>
                </a:cxnLst>
                <a:rect l="0" t="0" r="0" b="0"/>
                <a:pathLst>
                  <a:path w="41" h="47">
                    <a:moveTo>
                      <a:pt x="29" y="47"/>
                    </a:moveTo>
                    <a:lnTo>
                      <a:pt x="35" y="35"/>
                    </a:lnTo>
                    <a:lnTo>
                      <a:pt x="41" y="29"/>
                    </a:lnTo>
                    <a:lnTo>
                      <a:pt x="35" y="18"/>
                    </a:lnTo>
                    <a:lnTo>
                      <a:pt x="18" y="0"/>
                    </a:lnTo>
                    <a:lnTo>
                      <a:pt x="12" y="0"/>
                    </a:lnTo>
                    <a:lnTo>
                      <a:pt x="6" y="6"/>
                    </a:lnTo>
                    <a:lnTo>
                      <a:pt x="0" y="23"/>
                    </a:lnTo>
                    <a:lnTo>
                      <a:pt x="0" y="35"/>
                    </a:lnTo>
                    <a:lnTo>
                      <a:pt x="12" y="47"/>
                    </a:lnTo>
                    <a:lnTo>
                      <a:pt x="18" y="47"/>
                    </a:lnTo>
                    <a:lnTo>
                      <a:pt x="2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3" name="フリーフォーム 102"/>
              <p:cNvSpPr>
                <a:spLocks/>
              </p:cNvSpPr>
              <p:nvPr/>
            </p:nvSpPr>
            <p:spPr bwMode="auto">
              <a:xfrm>
                <a:off x="3121" y="3002"/>
                <a:ext cx="24" cy="18"/>
              </a:xfrm>
              <a:custGeom>
                <a:avLst/>
                <a:gdLst/>
                <a:ahLst/>
                <a:cxnLst>
                  <a:cxn ang="0">
                    <a:pos x="18" y="18"/>
                  </a:cxn>
                  <a:cxn ang="0">
                    <a:pos x="24" y="18"/>
                  </a:cxn>
                  <a:cxn ang="0">
                    <a:pos x="24" y="6"/>
                  </a:cxn>
                  <a:cxn ang="0">
                    <a:pos x="24" y="0"/>
                  </a:cxn>
                  <a:cxn ang="0">
                    <a:pos x="18" y="0"/>
                  </a:cxn>
                  <a:cxn ang="0">
                    <a:pos x="0" y="0"/>
                  </a:cxn>
                  <a:cxn ang="0">
                    <a:pos x="0" y="12"/>
                  </a:cxn>
                  <a:cxn ang="0">
                    <a:pos x="0" y="18"/>
                  </a:cxn>
                  <a:cxn ang="0">
                    <a:pos x="12" y="18"/>
                  </a:cxn>
                  <a:cxn ang="0">
                    <a:pos x="18" y="18"/>
                  </a:cxn>
                </a:cxnLst>
                <a:rect l="0" t="0" r="0" b="0"/>
                <a:pathLst>
                  <a:path w="24" h="18">
                    <a:moveTo>
                      <a:pt x="18" y="18"/>
                    </a:moveTo>
                    <a:lnTo>
                      <a:pt x="24" y="18"/>
                    </a:lnTo>
                    <a:lnTo>
                      <a:pt x="24" y="6"/>
                    </a:lnTo>
                    <a:lnTo>
                      <a:pt x="24" y="0"/>
                    </a:lnTo>
                    <a:lnTo>
                      <a:pt x="18" y="0"/>
                    </a:lnTo>
                    <a:lnTo>
                      <a:pt x="0" y="0"/>
                    </a:lnTo>
                    <a:lnTo>
                      <a:pt x="0" y="12"/>
                    </a:lnTo>
                    <a:lnTo>
                      <a:pt x="0" y="18"/>
                    </a:lnTo>
                    <a:lnTo>
                      <a:pt x="12" y="18"/>
                    </a:lnTo>
                    <a:lnTo>
                      <a:pt x="18"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4" name="フリーフォーム 103"/>
              <p:cNvSpPr>
                <a:spLocks/>
              </p:cNvSpPr>
              <p:nvPr/>
            </p:nvSpPr>
            <p:spPr bwMode="auto">
              <a:xfrm>
                <a:off x="3045" y="3472"/>
                <a:ext cx="30" cy="23"/>
              </a:xfrm>
              <a:custGeom>
                <a:avLst/>
                <a:gdLst/>
                <a:ahLst/>
                <a:cxnLst>
                  <a:cxn ang="0">
                    <a:pos x="12" y="23"/>
                  </a:cxn>
                  <a:cxn ang="0">
                    <a:pos x="30" y="17"/>
                  </a:cxn>
                  <a:cxn ang="0">
                    <a:pos x="30" y="5"/>
                  </a:cxn>
                  <a:cxn ang="0">
                    <a:pos x="24" y="0"/>
                  </a:cxn>
                  <a:cxn ang="0">
                    <a:pos x="6" y="5"/>
                  </a:cxn>
                  <a:cxn ang="0">
                    <a:pos x="0" y="11"/>
                  </a:cxn>
                  <a:cxn ang="0">
                    <a:pos x="0" y="17"/>
                  </a:cxn>
                  <a:cxn ang="0">
                    <a:pos x="6" y="23"/>
                  </a:cxn>
                  <a:cxn ang="0">
                    <a:pos x="6" y="23"/>
                  </a:cxn>
                  <a:cxn ang="0">
                    <a:pos x="12" y="23"/>
                  </a:cxn>
                </a:cxnLst>
                <a:rect l="0" t="0" r="0" b="0"/>
                <a:pathLst>
                  <a:path w="30" h="23">
                    <a:moveTo>
                      <a:pt x="12" y="23"/>
                    </a:moveTo>
                    <a:lnTo>
                      <a:pt x="30" y="17"/>
                    </a:lnTo>
                    <a:lnTo>
                      <a:pt x="30" y="5"/>
                    </a:lnTo>
                    <a:lnTo>
                      <a:pt x="24" y="0"/>
                    </a:lnTo>
                    <a:lnTo>
                      <a:pt x="6" y="5"/>
                    </a:lnTo>
                    <a:lnTo>
                      <a:pt x="0" y="11"/>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5" name="フリーフォーム 104"/>
              <p:cNvSpPr>
                <a:spLocks/>
              </p:cNvSpPr>
              <p:nvPr/>
            </p:nvSpPr>
            <p:spPr bwMode="auto">
              <a:xfrm>
                <a:off x="3579" y="2580"/>
                <a:ext cx="47" cy="41"/>
              </a:xfrm>
              <a:custGeom>
                <a:avLst/>
                <a:gdLst/>
                <a:ahLst/>
                <a:cxnLst>
                  <a:cxn ang="0">
                    <a:pos x="29" y="41"/>
                  </a:cxn>
                  <a:cxn ang="0">
                    <a:pos x="41" y="29"/>
                  </a:cxn>
                  <a:cxn ang="0">
                    <a:pos x="47" y="23"/>
                  </a:cxn>
                  <a:cxn ang="0">
                    <a:pos x="47" y="11"/>
                  </a:cxn>
                  <a:cxn ang="0">
                    <a:pos x="41" y="0"/>
                  </a:cxn>
                  <a:cxn ang="0">
                    <a:pos x="24" y="0"/>
                  </a:cxn>
                  <a:cxn ang="0">
                    <a:pos x="0" y="17"/>
                  </a:cxn>
                  <a:cxn ang="0">
                    <a:pos x="0" y="23"/>
                  </a:cxn>
                  <a:cxn ang="0">
                    <a:pos x="0" y="41"/>
                  </a:cxn>
                  <a:cxn ang="0">
                    <a:pos x="12" y="41"/>
                  </a:cxn>
                  <a:cxn ang="0">
                    <a:pos x="24" y="41"/>
                  </a:cxn>
                  <a:cxn ang="0">
                    <a:pos x="29" y="41"/>
                  </a:cxn>
                </a:cxnLst>
                <a:rect l="0" t="0" r="0" b="0"/>
                <a:pathLst>
                  <a:path w="47" h="41">
                    <a:moveTo>
                      <a:pt x="29" y="41"/>
                    </a:moveTo>
                    <a:lnTo>
                      <a:pt x="41" y="29"/>
                    </a:lnTo>
                    <a:lnTo>
                      <a:pt x="47" y="23"/>
                    </a:lnTo>
                    <a:lnTo>
                      <a:pt x="47" y="11"/>
                    </a:lnTo>
                    <a:lnTo>
                      <a:pt x="41" y="0"/>
                    </a:lnTo>
                    <a:lnTo>
                      <a:pt x="24" y="0"/>
                    </a:lnTo>
                    <a:lnTo>
                      <a:pt x="0" y="17"/>
                    </a:lnTo>
                    <a:lnTo>
                      <a:pt x="0" y="23"/>
                    </a:lnTo>
                    <a:lnTo>
                      <a:pt x="0" y="41"/>
                    </a:lnTo>
                    <a:lnTo>
                      <a:pt x="12" y="41"/>
                    </a:lnTo>
                    <a:lnTo>
                      <a:pt x="24" y="41"/>
                    </a:lnTo>
                    <a:lnTo>
                      <a:pt x="29"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6" name="フリーフォーム 105"/>
              <p:cNvSpPr>
                <a:spLocks/>
              </p:cNvSpPr>
              <p:nvPr/>
            </p:nvSpPr>
            <p:spPr bwMode="auto">
              <a:xfrm>
                <a:off x="3808" y="3202"/>
                <a:ext cx="129" cy="105"/>
              </a:xfrm>
              <a:custGeom>
                <a:avLst/>
                <a:gdLst/>
                <a:ahLst/>
                <a:cxnLst>
                  <a:cxn ang="0">
                    <a:pos x="94" y="99"/>
                  </a:cxn>
                  <a:cxn ang="0">
                    <a:pos x="123" y="70"/>
                  </a:cxn>
                  <a:cxn ang="0">
                    <a:pos x="129" y="52"/>
                  </a:cxn>
                  <a:cxn ang="0">
                    <a:pos x="129" y="29"/>
                  </a:cxn>
                  <a:cxn ang="0">
                    <a:pos x="117" y="5"/>
                  </a:cxn>
                  <a:cxn ang="0">
                    <a:pos x="88" y="0"/>
                  </a:cxn>
                  <a:cxn ang="0">
                    <a:pos x="47" y="0"/>
                  </a:cxn>
                  <a:cxn ang="0">
                    <a:pos x="23" y="5"/>
                  </a:cxn>
                  <a:cxn ang="0">
                    <a:pos x="6" y="23"/>
                  </a:cxn>
                  <a:cxn ang="0">
                    <a:pos x="0" y="35"/>
                  </a:cxn>
                  <a:cxn ang="0">
                    <a:pos x="17" y="82"/>
                  </a:cxn>
                  <a:cxn ang="0">
                    <a:pos x="29" y="93"/>
                  </a:cxn>
                  <a:cxn ang="0">
                    <a:pos x="47" y="99"/>
                  </a:cxn>
                  <a:cxn ang="0">
                    <a:pos x="59" y="105"/>
                  </a:cxn>
                  <a:cxn ang="0">
                    <a:pos x="76" y="105"/>
                  </a:cxn>
                  <a:cxn ang="0">
                    <a:pos x="88" y="99"/>
                  </a:cxn>
                  <a:cxn ang="0">
                    <a:pos x="94" y="99"/>
                  </a:cxn>
                </a:cxnLst>
                <a:rect l="0" t="0" r="0" b="0"/>
                <a:pathLst>
                  <a:path w="129" h="105">
                    <a:moveTo>
                      <a:pt x="94" y="99"/>
                    </a:moveTo>
                    <a:lnTo>
                      <a:pt x="123" y="70"/>
                    </a:lnTo>
                    <a:lnTo>
                      <a:pt x="129" y="52"/>
                    </a:lnTo>
                    <a:lnTo>
                      <a:pt x="129" y="29"/>
                    </a:lnTo>
                    <a:lnTo>
                      <a:pt x="117" y="5"/>
                    </a:lnTo>
                    <a:lnTo>
                      <a:pt x="88" y="0"/>
                    </a:lnTo>
                    <a:lnTo>
                      <a:pt x="47" y="0"/>
                    </a:lnTo>
                    <a:lnTo>
                      <a:pt x="23" y="5"/>
                    </a:lnTo>
                    <a:lnTo>
                      <a:pt x="6" y="23"/>
                    </a:lnTo>
                    <a:lnTo>
                      <a:pt x="0" y="35"/>
                    </a:lnTo>
                    <a:lnTo>
                      <a:pt x="17" y="82"/>
                    </a:lnTo>
                    <a:lnTo>
                      <a:pt x="29" y="93"/>
                    </a:lnTo>
                    <a:lnTo>
                      <a:pt x="47" y="99"/>
                    </a:lnTo>
                    <a:lnTo>
                      <a:pt x="59" y="105"/>
                    </a:lnTo>
                    <a:lnTo>
                      <a:pt x="76" y="105"/>
                    </a:lnTo>
                    <a:lnTo>
                      <a:pt x="88" y="99"/>
                    </a:lnTo>
                    <a:lnTo>
                      <a:pt x="94" y="9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7" name="フリーフォーム 106"/>
              <p:cNvSpPr>
                <a:spLocks/>
              </p:cNvSpPr>
              <p:nvPr/>
            </p:nvSpPr>
            <p:spPr bwMode="auto">
              <a:xfrm>
                <a:off x="3696" y="3055"/>
                <a:ext cx="36" cy="76"/>
              </a:xfrm>
              <a:custGeom>
                <a:avLst/>
                <a:gdLst/>
                <a:ahLst/>
                <a:cxnLst>
                  <a:cxn ang="0">
                    <a:pos x="36" y="70"/>
                  </a:cxn>
                  <a:cxn ang="0">
                    <a:pos x="36" y="41"/>
                  </a:cxn>
                  <a:cxn ang="0">
                    <a:pos x="36" y="23"/>
                  </a:cxn>
                  <a:cxn ang="0">
                    <a:pos x="18" y="12"/>
                  </a:cxn>
                  <a:cxn ang="0">
                    <a:pos x="6" y="0"/>
                  </a:cxn>
                  <a:cxn ang="0">
                    <a:pos x="0" y="17"/>
                  </a:cxn>
                  <a:cxn ang="0">
                    <a:pos x="6" y="47"/>
                  </a:cxn>
                  <a:cxn ang="0">
                    <a:pos x="18" y="70"/>
                  </a:cxn>
                  <a:cxn ang="0">
                    <a:pos x="24" y="76"/>
                  </a:cxn>
                  <a:cxn ang="0">
                    <a:pos x="24" y="70"/>
                  </a:cxn>
                  <a:cxn ang="0">
                    <a:pos x="36" y="70"/>
                  </a:cxn>
                </a:cxnLst>
                <a:rect l="0" t="0" r="0" b="0"/>
                <a:pathLst>
                  <a:path w="36" h="76">
                    <a:moveTo>
                      <a:pt x="36" y="70"/>
                    </a:moveTo>
                    <a:lnTo>
                      <a:pt x="36" y="41"/>
                    </a:lnTo>
                    <a:lnTo>
                      <a:pt x="36" y="23"/>
                    </a:lnTo>
                    <a:lnTo>
                      <a:pt x="18" y="12"/>
                    </a:lnTo>
                    <a:lnTo>
                      <a:pt x="6" y="0"/>
                    </a:lnTo>
                    <a:lnTo>
                      <a:pt x="0" y="17"/>
                    </a:lnTo>
                    <a:lnTo>
                      <a:pt x="6" y="47"/>
                    </a:lnTo>
                    <a:lnTo>
                      <a:pt x="18" y="70"/>
                    </a:lnTo>
                    <a:lnTo>
                      <a:pt x="24" y="76"/>
                    </a:lnTo>
                    <a:lnTo>
                      <a:pt x="24" y="70"/>
                    </a:lnTo>
                    <a:lnTo>
                      <a:pt x="36"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8" name="フリーフォーム 107"/>
              <p:cNvSpPr>
                <a:spLocks/>
              </p:cNvSpPr>
              <p:nvPr/>
            </p:nvSpPr>
            <p:spPr bwMode="auto">
              <a:xfrm>
                <a:off x="3984" y="3114"/>
                <a:ext cx="246" cy="129"/>
              </a:xfrm>
              <a:custGeom>
                <a:avLst/>
                <a:gdLst/>
                <a:ahLst/>
                <a:cxnLst>
                  <a:cxn ang="0">
                    <a:pos x="41" y="129"/>
                  </a:cxn>
                  <a:cxn ang="0">
                    <a:pos x="64" y="117"/>
                  </a:cxn>
                  <a:cxn ang="0">
                    <a:pos x="76" y="105"/>
                  </a:cxn>
                  <a:cxn ang="0">
                    <a:pos x="100" y="93"/>
                  </a:cxn>
                  <a:cxn ang="0">
                    <a:pos x="141" y="82"/>
                  </a:cxn>
                  <a:cxn ang="0">
                    <a:pos x="188" y="52"/>
                  </a:cxn>
                  <a:cxn ang="0">
                    <a:pos x="199" y="52"/>
                  </a:cxn>
                  <a:cxn ang="0">
                    <a:pos x="205" y="52"/>
                  </a:cxn>
                  <a:cxn ang="0">
                    <a:pos x="229" y="52"/>
                  </a:cxn>
                  <a:cxn ang="0">
                    <a:pos x="246" y="35"/>
                  </a:cxn>
                  <a:cxn ang="0">
                    <a:pos x="246" y="23"/>
                  </a:cxn>
                  <a:cxn ang="0">
                    <a:pos x="229" y="0"/>
                  </a:cxn>
                  <a:cxn ang="0">
                    <a:pos x="217" y="0"/>
                  </a:cxn>
                  <a:cxn ang="0">
                    <a:pos x="205" y="0"/>
                  </a:cxn>
                  <a:cxn ang="0">
                    <a:pos x="199" y="11"/>
                  </a:cxn>
                  <a:cxn ang="0">
                    <a:pos x="193" y="23"/>
                  </a:cxn>
                  <a:cxn ang="0">
                    <a:pos x="193" y="29"/>
                  </a:cxn>
                  <a:cxn ang="0">
                    <a:pos x="170" y="29"/>
                  </a:cxn>
                  <a:cxn ang="0">
                    <a:pos x="158" y="35"/>
                  </a:cxn>
                  <a:cxn ang="0">
                    <a:pos x="141" y="46"/>
                  </a:cxn>
                  <a:cxn ang="0">
                    <a:pos x="129" y="46"/>
                  </a:cxn>
                  <a:cxn ang="0">
                    <a:pos x="105" y="46"/>
                  </a:cxn>
                  <a:cxn ang="0">
                    <a:pos x="94" y="52"/>
                  </a:cxn>
                  <a:cxn ang="0">
                    <a:pos x="82" y="58"/>
                  </a:cxn>
                  <a:cxn ang="0">
                    <a:pos x="70" y="58"/>
                  </a:cxn>
                  <a:cxn ang="0">
                    <a:pos x="41" y="58"/>
                  </a:cxn>
                  <a:cxn ang="0">
                    <a:pos x="17" y="64"/>
                  </a:cxn>
                  <a:cxn ang="0">
                    <a:pos x="0" y="88"/>
                  </a:cxn>
                  <a:cxn ang="0">
                    <a:pos x="0" y="93"/>
                  </a:cxn>
                  <a:cxn ang="0">
                    <a:pos x="6" y="111"/>
                  </a:cxn>
                  <a:cxn ang="0">
                    <a:pos x="17" y="123"/>
                  </a:cxn>
                  <a:cxn ang="0">
                    <a:pos x="35" y="129"/>
                  </a:cxn>
                  <a:cxn ang="0">
                    <a:pos x="41" y="129"/>
                  </a:cxn>
                </a:cxnLst>
                <a:rect l="0" t="0" r="0" b="0"/>
                <a:pathLst>
                  <a:path w="246" h="129">
                    <a:moveTo>
                      <a:pt x="41" y="129"/>
                    </a:moveTo>
                    <a:lnTo>
                      <a:pt x="64" y="117"/>
                    </a:lnTo>
                    <a:lnTo>
                      <a:pt x="76" y="105"/>
                    </a:lnTo>
                    <a:lnTo>
                      <a:pt x="100" y="93"/>
                    </a:lnTo>
                    <a:lnTo>
                      <a:pt x="141" y="82"/>
                    </a:lnTo>
                    <a:lnTo>
                      <a:pt x="188" y="52"/>
                    </a:lnTo>
                    <a:lnTo>
                      <a:pt x="199" y="52"/>
                    </a:lnTo>
                    <a:lnTo>
                      <a:pt x="205" y="52"/>
                    </a:lnTo>
                    <a:lnTo>
                      <a:pt x="229" y="52"/>
                    </a:lnTo>
                    <a:lnTo>
                      <a:pt x="246" y="35"/>
                    </a:lnTo>
                    <a:lnTo>
                      <a:pt x="246" y="23"/>
                    </a:lnTo>
                    <a:lnTo>
                      <a:pt x="229" y="0"/>
                    </a:lnTo>
                    <a:lnTo>
                      <a:pt x="217" y="0"/>
                    </a:lnTo>
                    <a:lnTo>
                      <a:pt x="205" y="0"/>
                    </a:lnTo>
                    <a:lnTo>
                      <a:pt x="199" y="11"/>
                    </a:lnTo>
                    <a:lnTo>
                      <a:pt x="193" y="23"/>
                    </a:lnTo>
                    <a:lnTo>
                      <a:pt x="193" y="29"/>
                    </a:lnTo>
                    <a:lnTo>
                      <a:pt x="170" y="29"/>
                    </a:lnTo>
                    <a:lnTo>
                      <a:pt x="158" y="35"/>
                    </a:lnTo>
                    <a:lnTo>
                      <a:pt x="141" y="46"/>
                    </a:lnTo>
                    <a:lnTo>
                      <a:pt x="129" y="46"/>
                    </a:lnTo>
                    <a:lnTo>
                      <a:pt x="105" y="46"/>
                    </a:lnTo>
                    <a:lnTo>
                      <a:pt x="94" y="52"/>
                    </a:lnTo>
                    <a:lnTo>
                      <a:pt x="82" y="58"/>
                    </a:lnTo>
                    <a:lnTo>
                      <a:pt x="70" y="58"/>
                    </a:lnTo>
                    <a:lnTo>
                      <a:pt x="41" y="58"/>
                    </a:lnTo>
                    <a:lnTo>
                      <a:pt x="17" y="64"/>
                    </a:lnTo>
                    <a:lnTo>
                      <a:pt x="0" y="88"/>
                    </a:lnTo>
                    <a:lnTo>
                      <a:pt x="0" y="93"/>
                    </a:lnTo>
                    <a:lnTo>
                      <a:pt x="6" y="111"/>
                    </a:lnTo>
                    <a:lnTo>
                      <a:pt x="17" y="123"/>
                    </a:lnTo>
                    <a:lnTo>
                      <a:pt x="35" y="129"/>
                    </a:lnTo>
                    <a:lnTo>
                      <a:pt x="41"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9" name="フリーフォーム 108"/>
              <p:cNvSpPr>
                <a:spLocks/>
              </p:cNvSpPr>
              <p:nvPr/>
            </p:nvSpPr>
            <p:spPr bwMode="auto">
              <a:xfrm>
                <a:off x="4242" y="3108"/>
                <a:ext cx="23" cy="17"/>
              </a:xfrm>
              <a:custGeom>
                <a:avLst/>
                <a:gdLst/>
                <a:ahLst/>
                <a:cxnLst>
                  <a:cxn ang="0">
                    <a:pos x="12" y="17"/>
                  </a:cxn>
                  <a:cxn ang="0">
                    <a:pos x="23" y="6"/>
                  </a:cxn>
                  <a:cxn ang="0">
                    <a:pos x="12" y="0"/>
                  </a:cxn>
                  <a:cxn ang="0">
                    <a:pos x="0" y="0"/>
                  </a:cxn>
                  <a:cxn ang="0">
                    <a:pos x="0" y="6"/>
                  </a:cxn>
                  <a:cxn ang="0">
                    <a:pos x="0" y="17"/>
                  </a:cxn>
                  <a:cxn ang="0">
                    <a:pos x="6" y="17"/>
                  </a:cxn>
                  <a:cxn ang="0">
                    <a:pos x="12" y="17"/>
                  </a:cxn>
                </a:cxnLst>
                <a:rect l="0" t="0" r="0" b="0"/>
                <a:pathLst>
                  <a:path w="23" h="17">
                    <a:moveTo>
                      <a:pt x="12" y="17"/>
                    </a:moveTo>
                    <a:lnTo>
                      <a:pt x="23" y="6"/>
                    </a:lnTo>
                    <a:lnTo>
                      <a:pt x="12" y="0"/>
                    </a:lnTo>
                    <a:lnTo>
                      <a:pt x="0" y="0"/>
                    </a:lnTo>
                    <a:lnTo>
                      <a:pt x="0" y="6"/>
                    </a:lnTo>
                    <a:lnTo>
                      <a:pt x="0" y="17"/>
                    </a:lnTo>
                    <a:lnTo>
                      <a:pt x="6" y="17"/>
                    </a:lnTo>
                    <a:lnTo>
                      <a:pt x="12"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0" name="フリーフォーム 109"/>
              <p:cNvSpPr>
                <a:spLocks/>
              </p:cNvSpPr>
              <p:nvPr/>
            </p:nvSpPr>
            <p:spPr bwMode="auto">
              <a:xfrm>
                <a:off x="4301" y="3072"/>
                <a:ext cx="35" cy="42"/>
              </a:xfrm>
              <a:custGeom>
                <a:avLst/>
                <a:gdLst/>
                <a:ahLst/>
                <a:cxnLst>
                  <a:cxn ang="0">
                    <a:pos x="29" y="36"/>
                  </a:cxn>
                  <a:cxn ang="0">
                    <a:pos x="35" y="24"/>
                  </a:cxn>
                  <a:cxn ang="0">
                    <a:pos x="35" y="6"/>
                  </a:cxn>
                  <a:cxn ang="0">
                    <a:pos x="23" y="0"/>
                  </a:cxn>
                  <a:cxn ang="0">
                    <a:pos x="6" y="0"/>
                  </a:cxn>
                  <a:cxn ang="0">
                    <a:pos x="0" y="6"/>
                  </a:cxn>
                  <a:cxn ang="0">
                    <a:pos x="0" y="24"/>
                  </a:cxn>
                  <a:cxn ang="0">
                    <a:pos x="6" y="42"/>
                  </a:cxn>
                  <a:cxn ang="0">
                    <a:pos x="23" y="42"/>
                  </a:cxn>
                  <a:cxn ang="0">
                    <a:pos x="23" y="36"/>
                  </a:cxn>
                  <a:cxn ang="0">
                    <a:pos x="29" y="36"/>
                  </a:cxn>
                </a:cxnLst>
                <a:rect l="0" t="0" r="0" b="0"/>
                <a:pathLst>
                  <a:path w="35" h="42">
                    <a:moveTo>
                      <a:pt x="29" y="36"/>
                    </a:moveTo>
                    <a:lnTo>
                      <a:pt x="35" y="24"/>
                    </a:lnTo>
                    <a:lnTo>
                      <a:pt x="35" y="6"/>
                    </a:lnTo>
                    <a:lnTo>
                      <a:pt x="23" y="0"/>
                    </a:lnTo>
                    <a:lnTo>
                      <a:pt x="6" y="0"/>
                    </a:lnTo>
                    <a:lnTo>
                      <a:pt x="0" y="6"/>
                    </a:lnTo>
                    <a:lnTo>
                      <a:pt x="0" y="24"/>
                    </a:lnTo>
                    <a:lnTo>
                      <a:pt x="6" y="42"/>
                    </a:lnTo>
                    <a:lnTo>
                      <a:pt x="23" y="42"/>
                    </a:lnTo>
                    <a:lnTo>
                      <a:pt x="23" y="36"/>
                    </a:lnTo>
                    <a:lnTo>
                      <a:pt x="29" y="3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1" name="フリーフォーム 110"/>
              <p:cNvSpPr>
                <a:spLocks/>
              </p:cNvSpPr>
              <p:nvPr/>
            </p:nvSpPr>
            <p:spPr bwMode="auto">
              <a:xfrm>
                <a:off x="4418" y="3014"/>
                <a:ext cx="65" cy="41"/>
              </a:xfrm>
              <a:custGeom>
                <a:avLst/>
                <a:gdLst/>
                <a:ahLst/>
                <a:cxnLst>
                  <a:cxn ang="0">
                    <a:pos x="18" y="41"/>
                  </a:cxn>
                  <a:cxn ang="0">
                    <a:pos x="41" y="29"/>
                  </a:cxn>
                  <a:cxn ang="0">
                    <a:pos x="53" y="29"/>
                  </a:cxn>
                  <a:cxn ang="0">
                    <a:pos x="65" y="23"/>
                  </a:cxn>
                  <a:cxn ang="0">
                    <a:pos x="65" y="17"/>
                  </a:cxn>
                  <a:cxn ang="0">
                    <a:pos x="53" y="6"/>
                  </a:cxn>
                  <a:cxn ang="0">
                    <a:pos x="47" y="0"/>
                  </a:cxn>
                  <a:cxn ang="0">
                    <a:pos x="35" y="6"/>
                  </a:cxn>
                  <a:cxn ang="0">
                    <a:pos x="23" y="17"/>
                  </a:cxn>
                  <a:cxn ang="0">
                    <a:pos x="12" y="17"/>
                  </a:cxn>
                  <a:cxn ang="0">
                    <a:pos x="6" y="23"/>
                  </a:cxn>
                  <a:cxn ang="0">
                    <a:pos x="0" y="29"/>
                  </a:cxn>
                  <a:cxn ang="0">
                    <a:pos x="6" y="41"/>
                  </a:cxn>
                  <a:cxn ang="0">
                    <a:pos x="12" y="41"/>
                  </a:cxn>
                  <a:cxn ang="0">
                    <a:pos x="18" y="41"/>
                  </a:cxn>
                </a:cxnLst>
                <a:rect l="0" t="0" r="0" b="0"/>
                <a:pathLst>
                  <a:path w="65" h="41">
                    <a:moveTo>
                      <a:pt x="18" y="41"/>
                    </a:moveTo>
                    <a:lnTo>
                      <a:pt x="41" y="29"/>
                    </a:lnTo>
                    <a:lnTo>
                      <a:pt x="53" y="29"/>
                    </a:lnTo>
                    <a:lnTo>
                      <a:pt x="65" y="23"/>
                    </a:lnTo>
                    <a:lnTo>
                      <a:pt x="65" y="17"/>
                    </a:lnTo>
                    <a:lnTo>
                      <a:pt x="53" y="6"/>
                    </a:lnTo>
                    <a:lnTo>
                      <a:pt x="47" y="0"/>
                    </a:lnTo>
                    <a:lnTo>
                      <a:pt x="35" y="6"/>
                    </a:lnTo>
                    <a:lnTo>
                      <a:pt x="23" y="17"/>
                    </a:lnTo>
                    <a:lnTo>
                      <a:pt x="12" y="17"/>
                    </a:lnTo>
                    <a:lnTo>
                      <a:pt x="6" y="23"/>
                    </a:lnTo>
                    <a:lnTo>
                      <a:pt x="0" y="29"/>
                    </a:lnTo>
                    <a:lnTo>
                      <a:pt x="6" y="41"/>
                    </a:lnTo>
                    <a:lnTo>
                      <a:pt x="12" y="41"/>
                    </a:lnTo>
                    <a:lnTo>
                      <a:pt x="18"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2" name="フリーフォーム 111"/>
              <p:cNvSpPr>
                <a:spLocks/>
              </p:cNvSpPr>
              <p:nvPr/>
            </p:nvSpPr>
            <p:spPr bwMode="auto">
              <a:xfrm>
                <a:off x="4518" y="2979"/>
                <a:ext cx="64" cy="41"/>
              </a:xfrm>
              <a:custGeom>
                <a:avLst/>
                <a:gdLst/>
                <a:ahLst/>
                <a:cxnLst>
                  <a:cxn ang="0">
                    <a:pos x="6" y="41"/>
                  </a:cxn>
                  <a:cxn ang="0">
                    <a:pos x="29" y="41"/>
                  </a:cxn>
                  <a:cxn ang="0">
                    <a:pos x="35" y="41"/>
                  </a:cxn>
                  <a:cxn ang="0">
                    <a:pos x="35" y="35"/>
                  </a:cxn>
                  <a:cxn ang="0">
                    <a:pos x="41" y="29"/>
                  </a:cxn>
                  <a:cxn ang="0">
                    <a:pos x="47" y="23"/>
                  </a:cxn>
                  <a:cxn ang="0">
                    <a:pos x="64" y="23"/>
                  </a:cxn>
                  <a:cxn ang="0">
                    <a:pos x="64" y="11"/>
                  </a:cxn>
                  <a:cxn ang="0">
                    <a:pos x="64" y="5"/>
                  </a:cxn>
                  <a:cxn ang="0">
                    <a:pos x="47" y="0"/>
                  </a:cxn>
                  <a:cxn ang="0">
                    <a:pos x="41" y="5"/>
                  </a:cxn>
                  <a:cxn ang="0">
                    <a:pos x="35" y="5"/>
                  </a:cxn>
                  <a:cxn ang="0">
                    <a:pos x="17" y="5"/>
                  </a:cxn>
                  <a:cxn ang="0">
                    <a:pos x="6" y="23"/>
                  </a:cxn>
                  <a:cxn ang="0">
                    <a:pos x="0" y="29"/>
                  </a:cxn>
                  <a:cxn ang="0">
                    <a:pos x="0" y="41"/>
                  </a:cxn>
                  <a:cxn ang="0">
                    <a:pos x="6" y="41"/>
                  </a:cxn>
                </a:cxnLst>
                <a:rect l="0" t="0" r="0" b="0"/>
                <a:pathLst>
                  <a:path w="64" h="41">
                    <a:moveTo>
                      <a:pt x="6" y="41"/>
                    </a:moveTo>
                    <a:lnTo>
                      <a:pt x="29" y="41"/>
                    </a:lnTo>
                    <a:lnTo>
                      <a:pt x="35" y="41"/>
                    </a:lnTo>
                    <a:lnTo>
                      <a:pt x="35" y="35"/>
                    </a:lnTo>
                    <a:lnTo>
                      <a:pt x="41" y="29"/>
                    </a:lnTo>
                    <a:lnTo>
                      <a:pt x="47" y="23"/>
                    </a:lnTo>
                    <a:lnTo>
                      <a:pt x="64" y="23"/>
                    </a:lnTo>
                    <a:lnTo>
                      <a:pt x="64" y="11"/>
                    </a:lnTo>
                    <a:lnTo>
                      <a:pt x="64" y="5"/>
                    </a:lnTo>
                    <a:lnTo>
                      <a:pt x="47" y="0"/>
                    </a:lnTo>
                    <a:lnTo>
                      <a:pt x="41" y="5"/>
                    </a:lnTo>
                    <a:lnTo>
                      <a:pt x="35" y="5"/>
                    </a:lnTo>
                    <a:lnTo>
                      <a:pt x="17" y="5"/>
                    </a:lnTo>
                    <a:lnTo>
                      <a:pt x="6" y="23"/>
                    </a:lnTo>
                    <a:lnTo>
                      <a:pt x="0" y="29"/>
                    </a:lnTo>
                    <a:lnTo>
                      <a:pt x="0" y="41"/>
                    </a:lnTo>
                    <a:lnTo>
                      <a:pt x="6"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3" name="フリーフォーム 112"/>
              <p:cNvSpPr>
                <a:spLocks/>
              </p:cNvSpPr>
              <p:nvPr/>
            </p:nvSpPr>
            <p:spPr bwMode="auto">
              <a:xfrm>
                <a:off x="4705" y="2908"/>
                <a:ext cx="42" cy="35"/>
              </a:xfrm>
              <a:custGeom>
                <a:avLst/>
                <a:gdLst/>
                <a:ahLst/>
                <a:cxnLst>
                  <a:cxn ang="0">
                    <a:pos x="12" y="35"/>
                  </a:cxn>
                  <a:cxn ang="0">
                    <a:pos x="30" y="30"/>
                  </a:cxn>
                  <a:cxn ang="0">
                    <a:pos x="36" y="18"/>
                  </a:cxn>
                  <a:cxn ang="0">
                    <a:pos x="42" y="6"/>
                  </a:cxn>
                  <a:cxn ang="0">
                    <a:pos x="36" y="0"/>
                  </a:cxn>
                  <a:cxn ang="0">
                    <a:pos x="18" y="0"/>
                  </a:cxn>
                  <a:cxn ang="0">
                    <a:pos x="0" y="6"/>
                  </a:cxn>
                  <a:cxn ang="0">
                    <a:pos x="0" y="12"/>
                  </a:cxn>
                  <a:cxn ang="0">
                    <a:pos x="0" y="30"/>
                  </a:cxn>
                  <a:cxn ang="0">
                    <a:pos x="0" y="35"/>
                  </a:cxn>
                  <a:cxn ang="0">
                    <a:pos x="6" y="35"/>
                  </a:cxn>
                  <a:cxn ang="0">
                    <a:pos x="12" y="35"/>
                  </a:cxn>
                </a:cxnLst>
                <a:rect l="0" t="0" r="0" b="0"/>
                <a:pathLst>
                  <a:path w="42" h="35">
                    <a:moveTo>
                      <a:pt x="12" y="35"/>
                    </a:moveTo>
                    <a:lnTo>
                      <a:pt x="30" y="30"/>
                    </a:lnTo>
                    <a:lnTo>
                      <a:pt x="36" y="18"/>
                    </a:lnTo>
                    <a:lnTo>
                      <a:pt x="42" y="6"/>
                    </a:lnTo>
                    <a:lnTo>
                      <a:pt x="36" y="0"/>
                    </a:lnTo>
                    <a:lnTo>
                      <a:pt x="18" y="0"/>
                    </a:lnTo>
                    <a:lnTo>
                      <a:pt x="0" y="6"/>
                    </a:lnTo>
                    <a:lnTo>
                      <a:pt x="0" y="12"/>
                    </a:lnTo>
                    <a:lnTo>
                      <a:pt x="0" y="30"/>
                    </a:lnTo>
                    <a:lnTo>
                      <a:pt x="0" y="35"/>
                    </a:lnTo>
                    <a:lnTo>
                      <a:pt x="6" y="35"/>
                    </a:lnTo>
                    <a:lnTo>
                      <a:pt x="12"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4" name="フリーフォーム 113"/>
              <p:cNvSpPr>
                <a:spLocks/>
              </p:cNvSpPr>
              <p:nvPr/>
            </p:nvSpPr>
            <p:spPr bwMode="auto">
              <a:xfrm>
                <a:off x="3761" y="2456"/>
                <a:ext cx="111" cy="112"/>
              </a:xfrm>
              <a:custGeom>
                <a:avLst/>
                <a:gdLst/>
                <a:ahLst/>
                <a:cxnLst>
                  <a:cxn ang="0">
                    <a:pos x="53" y="106"/>
                  </a:cxn>
                  <a:cxn ang="0">
                    <a:pos x="76" y="94"/>
                  </a:cxn>
                  <a:cxn ang="0">
                    <a:pos x="94" y="82"/>
                  </a:cxn>
                  <a:cxn ang="0">
                    <a:pos x="111" y="41"/>
                  </a:cxn>
                  <a:cxn ang="0">
                    <a:pos x="111" y="18"/>
                  </a:cxn>
                  <a:cxn ang="0">
                    <a:pos x="106" y="12"/>
                  </a:cxn>
                  <a:cxn ang="0">
                    <a:pos x="94" y="0"/>
                  </a:cxn>
                  <a:cxn ang="0">
                    <a:pos x="64" y="12"/>
                  </a:cxn>
                  <a:cxn ang="0">
                    <a:pos x="35" y="24"/>
                  </a:cxn>
                  <a:cxn ang="0">
                    <a:pos x="6" y="47"/>
                  </a:cxn>
                  <a:cxn ang="0">
                    <a:pos x="0" y="59"/>
                  </a:cxn>
                  <a:cxn ang="0">
                    <a:pos x="0" y="77"/>
                  </a:cxn>
                  <a:cxn ang="0">
                    <a:pos x="6" y="88"/>
                  </a:cxn>
                  <a:cxn ang="0">
                    <a:pos x="12" y="106"/>
                  </a:cxn>
                  <a:cxn ang="0">
                    <a:pos x="29" y="112"/>
                  </a:cxn>
                  <a:cxn ang="0">
                    <a:pos x="47" y="106"/>
                  </a:cxn>
                  <a:cxn ang="0">
                    <a:pos x="53" y="106"/>
                  </a:cxn>
                </a:cxnLst>
                <a:rect l="0" t="0" r="0" b="0"/>
                <a:pathLst>
                  <a:path w="111" h="112">
                    <a:moveTo>
                      <a:pt x="53" y="106"/>
                    </a:moveTo>
                    <a:lnTo>
                      <a:pt x="76" y="94"/>
                    </a:lnTo>
                    <a:lnTo>
                      <a:pt x="94" y="82"/>
                    </a:lnTo>
                    <a:lnTo>
                      <a:pt x="111" y="41"/>
                    </a:lnTo>
                    <a:lnTo>
                      <a:pt x="111" y="18"/>
                    </a:lnTo>
                    <a:lnTo>
                      <a:pt x="106" y="12"/>
                    </a:lnTo>
                    <a:lnTo>
                      <a:pt x="94" y="0"/>
                    </a:lnTo>
                    <a:lnTo>
                      <a:pt x="64" y="12"/>
                    </a:lnTo>
                    <a:lnTo>
                      <a:pt x="35" y="24"/>
                    </a:lnTo>
                    <a:lnTo>
                      <a:pt x="6" y="47"/>
                    </a:lnTo>
                    <a:lnTo>
                      <a:pt x="0" y="59"/>
                    </a:lnTo>
                    <a:lnTo>
                      <a:pt x="0" y="77"/>
                    </a:lnTo>
                    <a:lnTo>
                      <a:pt x="6" y="88"/>
                    </a:lnTo>
                    <a:lnTo>
                      <a:pt x="12" y="106"/>
                    </a:lnTo>
                    <a:lnTo>
                      <a:pt x="29" y="112"/>
                    </a:lnTo>
                    <a:lnTo>
                      <a:pt x="47" y="106"/>
                    </a:lnTo>
                    <a:lnTo>
                      <a:pt x="53" y="10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5" name="フリーフォーム 114"/>
              <p:cNvSpPr>
                <a:spLocks/>
              </p:cNvSpPr>
              <p:nvPr/>
            </p:nvSpPr>
            <p:spPr bwMode="auto">
              <a:xfrm>
                <a:off x="4048" y="2368"/>
                <a:ext cx="100" cy="77"/>
              </a:xfrm>
              <a:custGeom>
                <a:avLst/>
                <a:gdLst/>
                <a:ahLst/>
                <a:cxnLst>
                  <a:cxn ang="0">
                    <a:pos x="47" y="77"/>
                  </a:cxn>
                  <a:cxn ang="0">
                    <a:pos x="71" y="53"/>
                  </a:cxn>
                  <a:cxn ang="0">
                    <a:pos x="100" y="24"/>
                  </a:cxn>
                  <a:cxn ang="0">
                    <a:pos x="100" y="12"/>
                  </a:cxn>
                  <a:cxn ang="0">
                    <a:pos x="100" y="6"/>
                  </a:cxn>
                  <a:cxn ang="0">
                    <a:pos x="77" y="0"/>
                  </a:cxn>
                  <a:cxn ang="0">
                    <a:pos x="41" y="6"/>
                  </a:cxn>
                  <a:cxn ang="0">
                    <a:pos x="12" y="18"/>
                  </a:cxn>
                  <a:cxn ang="0">
                    <a:pos x="6" y="36"/>
                  </a:cxn>
                  <a:cxn ang="0">
                    <a:pos x="0" y="47"/>
                  </a:cxn>
                  <a:cxn ang="0">
                    <a:pos x="6" y="53"/>
                  </a:cxn>
                  <a:cxn ang="0">
                    <a:pos x="18" y="77"/>
                  </a:cxn>
                  <a:cxn ang="0">
                    <a:pos x="41" y="77"/>
                  </a:cxn>
                  <a:cxn ang="0">
                    <a:pos x="47" y="77"/>
                  </a:cxn>
                </a:cxnLst>
                <a:rect l="0" t="0" r="0" b="0"/>
                <a:pathLst>
                  <a:path w="100" h="77">
                    <a:moveTo>
                      <a:pt x="47" y="77"/>
                    </a:moveTo>
                    <a:lnTo>
                      <a:pt x="71" y="53"/>
                    </a:lnTo>
                    <a:lnTo>
                      <a:pt x="100" y="24"/>
                    </a:lnTo>
                    <a:lnTo>
                      <a:pt x="100" y="12"/>
                    </a:lnTo>
                    <a:lnTo>
                      <a:pt x="100" y="6"/>
                    </a:lnTo>
                    <a:lnTo>
                      <a:pt x="77" y="0"/>
                    </a:lnTo>
                    <a:lnTo>
                      <a:pt x="41" y="6"/>
                    </a:lnTo>
                    <a:lnTo>
                      <a:pt x="12" y="18"/>
                    </a:lnTo>
                    <a:lnTo>
                      <a:pt x="6" y="36"/>
                    </a:lnTo>
                    <a:lnTo>
                      <a:pt x="0" y="47"/>
                    </a:lnTo>
                    <a:lnTo>
                      <a:pt x="6" y="53"/>
                    </a:lnTo>
                    <a:lnTo>
                      <a:pt x="18" y="77"/>
                    </a:lnTo>
                    <a:lnTo>
                      <a:pt x="41" y="77"/>
                    </a:lnTo>
                    <a:lnTo>
                      <a:pt x="47" y="7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6" name="フリーフォーム 115"/>
              <p:cNvSpPr>
                <a:spLocks/>
              </p:cNvSpPr>
              <p:nvPr/>
            </p:nvSpPr>
            <p:spPr bwMode="auto">
              <a:xfrm>
                <a:off x="4295" y="2627"/>
                <a:ext cx="41" cy="29"/>
              </a:xfrm>
              <a:custGeom>
                <a:avLst/>
                <a:gdLst/>
                <a:ahLst/>
                <a:cxnLst>
                  <a:cxn ang="0">
                    <a:pos x="0" y="29"/>
                  </a:cxn>
                  <a:cxn ang="0">
                    <a:pos x="35" y="11"/>
                  </a:cxn>
                  <a:cxn ang="0">
                    <a:pos x="41" y="5"/>
                  </a:cxn>
                  <a:cxn ang="0">
                    <a:pos x="29" y="0"/>
                  </a:cxn>
                  <a:cxn ang="0">
                    <a:pos x="6" y="5"/>
                  </a:cxn>
                  <a:cxn ang="0">
                    <a:pos x="0" y="17"/>
                  </a:cxn>
                  <a:cxn ang="0">
                    <a:pos x="0" y="17"/>
                  </a:cxn>
                  <a:cxn ang="0">
                    <a:pos x="0" y="29"/>
                  </a:cxn>
                </a:cxnLst>
                <a:rect l="0" t="0" r="0" b="0"/>
                <a:pathLst>
                  <a:path w="41" h="29">
                    <a:moveTo>
                      <a:pt x="0" y="29"/>
                    </a:moveTo>
                    <a:lnTo>
                      <a:pt x="35" y="11"/>
                    </a:lnTo>
                    <a:lnTo>
                      <a:pt x="41" y="5"/>
                    </a:lnTo>
                    <a:lnTo>
                      <a:pt x="29" y="0"/>
                    </a:lnTo>
                    <a:lnTo>
                      <a:pt x="6" y="5"/>
                    </a:lnTo>
                    <a:lnTo>
                      <a:pt x="0" y="17"/>
                    </a:lnTo>
                    <a:lnTo>
                      <a:pt x="0" y="17"/>
                    </a:lnTo>
                    <a:lnTo>
                      <a:pt x="0"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7" name="フリーフォーム 116"/>
              <p:cNvSpPr>
                <a:spLocks/>
              </p:cNvSpPr>
              <p:nvPr/>
            </p:nvSpPr>
            <p:spPr bwMode="auto">
              <a:xfrm>
                <a:off x="4054" y="2538"/>
                <a:ext cx="30" cy="12"/>
              </a:xfrm>
              <a:custGeom>
                <a:avLst/>
                <a:gdLst/>
                <a:ahLst/>
                <a:cxnLst>
                  <a:cxn ang="0">
                    <a:pos x="30" y="12"/>
                  </a:cxn>
                  <a:cxn ang="0">
                    <a:pos x="24" y="6"/>
                  </a:cxn>
                  <a:cxn ang="0">
                    <a:pos x="12" y="0"/>
                  </a:cxn>
                  <a:cxn ang="0">
                    <a:pos x="6" y="0"/>
                  </a:cxn>
                  <a:cxn ang="0">
                    <a:pos x="0" y="0"/>
                  </a:cxn>
                  <a:cxn ang="0">
                    <a:pos x="12" y="12"/>
                  </a:cxn>
                  <a:cxn ang="0">
                    <a:pos x="24" y="12"/>
                  </a:cxn>
                  <a:cxn ang="0">
                    <a:pos x="24" y="12"/>
                  </a:cxn>
                  <a:cxn ang="0">
                    <a:pos x="30" y="12"/>
                  </a:cxn>
                </a:cxnLst>
                <a:rect l="0" t="0" r="0" b="0"/>
                <a:pathLst>
                  <a:path w="30" h="12">
                    <a:moveTo>
                      <a:pt x="30" y="12"/>
                    </a:moveTo>
                    <a:lnTo>
                      <a:pt x="24" y="6"/>
                    </a:lnTo>
                    <a:lnTo>
                      <a:pt x="12" y="0"/>
                    </a:lnTo>
                    <a:lnTo>
                      <a:pt x="6" y="0"/>
                    </a:lnTo>
                    <a:lnTo>
                      <a:pt x="0" y="0"/>
                    </a:lnTo>
                    <a:lnTo>
                      <a:pt x="12" y="12"/>
                    </a:lnTo>
                    <a:lnTo>
                      <a:pt x="24" y="12"/>
                    </a:lnTo>
                    <a:lnTo>
                      <a:pt x="24" y="12"/>
                    </a:lnTo>
                    <a:lnTo>
                      <a:pt x="30"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8" name="フリーフォーム 117"/>
              <p:cNvSpPr>
                <a:spLocks/>
              </p:cNvSpPr>
              <p:nvPr/>
            </p:nvSpPr>
            <p:spPr bwMode="auto">
              <a:xfrm>
                <a:off x="4295" y="2591"/>
                <a:ext cx="12" cy="12"/>
              </a:xfrm>
              <a:custGeom>
                <a:avLst/>
                <a:gdLst/>
                <a:ahLst/>
                <a:cxnLst>
                  <a:cxn ang="0">
                    <a:pos x="6" y="12"/>
                  </a:cxn>
                  <a:cxn ang="0">
                    <a:pos x="12" y="6"/>
                  </a:cxn>
                  <a:cxn ang="0">
                    <a:pos x="12" y="0"/>
                  </a:cxn>
                  <a:cxn ang="0">
                    <a:pos x="6" y="0"/>
                  </a:cxn>
                  <a:cxn ang="0">
                    <a:pos x="0" y="6"/>
                  </a:cxn>
                  <a:cxn ang="0">
                    <a:pos x="0" y="12"/>
                  </a:cxn>
                  <a:cxn ang="0">
                    <a:pos x="6" y="12"/>
                  </a:cxn>
                </a:cxnLst>
                <a:rect l="0" t="0" r="0" b="0"/>
                <a:pathLst>
                  <a:path w="12" h="12">
                    <a:moveTo>
                      <a:pt x="6" y="12"/>
                    </a:moveTo>
                    <a:lnTo>
                      <a:pt x="12" y="6"/>
                    </a:lnTo>
                    <a:lnTo>
                      <a:pt x="12" y="0"/>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9" name="フリーフォーム 118"/>
              <p:cNvSpPr>
                <a:spLocks/>
              </p:cNvSpPr>
              <p:nvPr/>
            </p:nvSpPr>
            <p:spPr bwMode="auto">
              <a:xfrm>
                <a:off x="4330" y="2104"/>
                <a:ext cx="59" cy="35"/>
              </a:xfrm>
              <a:custGeom>
                <a:avLst/>
                <a:gdLst/>
                <a:ahLst/>
                <a:cxnLst>
                  <a:cxn ang="0">
                    <a:pos x="12" y="35"/>
                  </a:cxn>
                  <a:cxn ang="0">
                    <a:pos x="41" y="35"/>
                  </a:cxn>
                  <a:cxn ang="0">
                    <a:pos x="47" y="24"/>
                  </a:cxn>
                  <a:cxn ang="0">
                    <a:pos x="59" y="18"/>
                  </a:cxn>
                  <a:cxn ang="0">
                    <a:pos x="47" y="12"/>
                  </a:cxn>
                  <a:cxn ang="0">
                    <a:pos x="35" y="0"/>
                  </a:cxn>
                  <a:cxn ang="0">
                    <a:pos x="18" y="0"/>
                  </a:cxn>
                  <a:cxn ang="0">
                    <a:pos x="6" y="0"/>
                  </a:cxn>
                  <a:cxn ang="0">
                    <a:pos x="0" y="18"/>
                  </a:cxn>
                  <a:cxn ang="0">
                    <a:pos x="0" y="24"/>
                  </a:cxn>
                  <a:cxn ang="0">
                    <a:pos x="0" y="30"/>
                  </a:cxn>
                  <a:cxn ang="0">
                    <a:pos x="6" y="35"/>
                  </a:cxn>
                  <a:cxn ang="0">
                    <a:pos x="12" y="35"/>
                  </a:cxn>
                </a:cxnLst>
                <a:rect l="0" t="0" r="0" b="0"/>
                <a:pathLst>
                  <a:path w="59" h="35">
                    <a:moveTo>
                      <a:pt x="12" y="35"/>
                    </a:moveTo>
                    <a:lnTo>
                      <a:pt x="41" y="35"/>
                    </a:lnTo>
                    <a:lnTo>
                      <a:pt x="47" y="24"/>
                    </a:lnTo>
                    <a:lnTo>
                      <a:pt x="59" y="18"/>
                    </a:lnTo>
                    <a:lnTo>
                      <a:pt x="47" y="12"/>
                    </a:lnTo>
                    <a:lnTo>
                      <a:pt x="35" y="0"/>
                    </a:lnTo>
                    <a:lnTo>
                      <a:pt x="18" y="0"/>
                    </a:lnTo>
                    <a:lnTo>
                      <a:pt x="6" y="0"/>
                    </a:lnTo>
                    <a:lnTo>
                      <a:pt x="0" y="18"/>
                    </a:lnTo>
                    <a:lnTo>
                      <a:pt x="0" y="24"/>
                    </a:lnTo>
                    <a:lnTo>
                      <a:pt x="0" y="30"/>
                    </a:lnTo>
                    <a:lnTo>
                      <a:pt x="6" y="35"/>
                    </a:lnTo>
                    <a:lnTo>
                      <a:pt x="12"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0" name="フリーフォーム 119"/>
              <p:cNvSpPr>
                <a:spLocks/>
              </p:cNvSpPr>
              <p:nvPr/>
            </p:nvSpPr>
            <p:spPr bwMode="auto">
              <a:xfrm>
                <a:off x="4236" y="1905"/>
                <a:ext cx="112" cy="94"/>
              </a:xfrm>
              <a:custGeom>
                <a:avLst/>
                <a:gdLst/>
                <a:ahLst/>
                <a:cxnLst>
                  <a:cxn ang="0">
                    <a:pos x="71" y="94"/>
                  </a:cxn>
                  <a:cxn ang="0">
                    <a:pos x="88" y="88"/>
                  </a:cxn>
                  <a:cxn ang="0">
                    <a:pos x="100" y="70"/>
                  </a:cxn>
                  <a:cxn ang="0">
                    <a:pos x="112" y="47"/>
                  </a:cxn>
                  <a:cxn ang="0">
                    <a:pos x="112" y="29"/>
                  </a:cxn>
                  <a:cxn ang="0">
                    <a:pos x="106" y="6"/>
                  </a:cxn>
                  <a:cxn ang="0">
                    <a:pos x="88" y="0"/>
                  </a:cxn>
                  <a:cxn ang="0">
                    <a:pos x="65" y="0"/>
                  </a:cxn>
                  <a:cxn ang="0">
                    <a:pos x="47" y="6"/>
                  </a:cxn>
                  <a:cxn ang="0">
                    <a:pos x="29" y="29"/>
                  </a:cxn>
                  <a:cxn ang="0">
                    <a:pos x="12" y="35"/>
                  </a:cxn>
                  <a:cxn ang="0">
                    <a:pos x="6" y="41"/>
                  </a:cxn>
                  <a:cxn ang="0">
                    <a:pos x="0" y="41"/>
                  </a:cxn>
                  <a:cxn ang="0">
                    <a:pos x="0" y="47"/>
                  </a:cxn>
                  <a:cxn ang="0">
                    <a:pos x="6" y="58"/>
                  </a:cxn>
                  <a:cxn ang="0">
                    <a:pos x="12" y="64"/>
                  </a:cxn>
                  <a:cxn ang="0">
                    <a:pos x="35" y="88"/>
                  </a:cxn>
                  <a:cxn ang="0">
                    <a:pos x="47" y="94"/>
                  </a:cxn>
                  <a:cxn ang="0">
                    <a:pos x="65" y="94"/>
                  </a:cxn>
                  <a:cxn ang="0">
                    <a:pos x="71" y="94"/>
                  </a:cxn>
                </a:cxnLst>
                <a:rect l="0" t="0" r="0" b="0"/>
                <a:pathLst>
                  <a:path w="112" h="94">
                    <a:moveTo>
                      <a:pt x="71" y="94"/>
                    </a:moveTo>
                    <a:lnTo>
                      <a:pt x="88" y="88"/>
                    </a:lnTo>
                    <a:lnTo>
                      <a:pt x="100" y="70"/>
                    </a:lnTo>
                    <a:lnTo>
                      <a:pt x="112" y="47"/>
                    </a:lnTo>
                    <a:lnTo>
                      <a:pt x="112" y="29"/>
                    </a:lnTo>
                    <a:lnTo>
                      <a:pt x="106" y="6"/>
                    </a:lnTo>
                    <a:lnTo>
                      <a:pt x="88" y="0"/>
                    </a:lnTo>
                    <a:lnTo>
                      <a:pt x="65" y="0"/>
                    </a:lnTo>
                    <a:lnTo>
                      <a:pt x="47" y="6"/>
                    </a:lnTo>
                    <a:lnTo>
                      <a:pt x="29" y="29"/>
                    </a:lnTo>
                    <a:lnTo>
                      <a:pt x="12" y="35"/>
                    </a:lnTo>
                    <a:lnTo>
                      <a:pt x="6" y="41"/>
                    </a:lnTo>
                    <a:lnTo>
                      <a:pt x="0" y="41"/>
                    </a:lnTo>
                    <a:lnTo>
                      <a:pt x="0" y="47"/>
                    </a:lnTo>
                    <a:lnTo>
                      <a:pt x="6" y="58"/>
                    </a:lnTo>
                    <a:lnTo>
                      <a:pt x="12" y="64"/>
                    </a:lnTo>
                    <a:lnTo>
                      <a:pt x="35" y="88"/>
                    </a:lnTo>
                    <a:lnTo>
                      <a:pt x="47" y="94"/>
                    </a:lnTo>
                    <a:lnTo>
                      <a:pt x="65" y="94"/>
                    </a:lnTo>
                    <a:lnTo>
                      <a:pt x="71" y="9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1" name="フリーフォーム 120"/>
              <p:cNvSpPr>
                <a:spLocks/>
              </p:cNvSpPr>
              <p:nvPr/>
            </p:nvSpPr>
            <p:spPr bwMode="auto">
              <a:xfrm>
                <a:off x="4406" y="1811"/>
                <a:ext cx="82" cy="76"/>
              </a:xfrm>
              <a:custGeom>
                <a:avLst/>
                <a:gdLst/>
                <a:ahLst/>
                <a:cxnLst>
                  <a:cxn ang="0">
                    <a:pos x="59" y="70"/>
                  </a:cxn>
                  <a:cxn ang="0">
                    <a:pos x="77" y="53"/>
                  </a:cxn>
                  <a:cxn ang="0">
                    <a:pos x="82" y="29"/>
                  </a:cxn>
                  <a:cxn ang="0">
                    <a:pos x="77" y="6"/>
                  </a:cxn>
                  <a:cxn ang="0">
                    <a:pos x="65" y="0"/>
                  </a:cxn>
                  <a:cxn ang="0">
                    <a:pos x="59" y="0"/>
                  </a:cxn>
                  <a:cxn ang="0">
                    <a:pos x="35" y="0"/>
                  </a:cxn>
                  <a:cxn ang="0">
                    <a:pos x="18" y="12"/>
                  </a:cxn>
                  <a:cxn ang="0">
                    <a:pos x="12" y="35"/>
                  </a:cxn>
                  <a:cxn ang="0">
                    <a:pos x="0" y="53"/>
                  </a:cxn>
                  <a:cxn ang="0">
                    <a:pos x="12" y="59"/>
                  </a:cxn>
                  <a:cxn ang="0">
                    <a:pos x="18" y="70"/>
                  </a:cxn>
                  <a:cxn ang="0">
                    <a:pos x="35" y="76"/>
                  </a:cxn>
                  <a:cxn ang="0">
                    <a:pos x="53" y="70"/>
                  </a:cxn>
                  <a:cxn ang="0">
                    <a:pos x="59" y="70"/>
                  </a:cxn>
                </a:cxnLst>
                <a:rect l="0" t="0" r="0" b="0"/>
                <a:pathLst>
                  <a:path w="82" h="76">
                    <a:moveTo>
                      <a:pt x="59" y="70"/>
                    </a:moveTo>
                    <a:lnTo>
                      <a:pt x="77" y="53"/>
                    </a:lnTo>
                    <a:lnTo>
                      <a:pt x="82" y="29"/>
                    </a:lnTo>
                    <a:lnTo>
                      <a:pt x="77" y="6"/>
                    </a:lnTo>
                    <a:lnTo>
                      <a:pt x="65" y="0"/>
                    </a:lnTo>
                    <a:lnTo>
                      <a:pt x="59" y="0"/>
                    </a:lnTo>
                    <a:lnTo>
                      <a:pt x="35" y="0"/>
                    </a:lnTo>
                    <a:lnTo>
                      <a:pt x="18" y="12"/>
                    </a:lnTo>
                    <a:lnTo>
                      <a:pt x="12" y="35"/>
                    </a:lnTo>
                    <a:lnTo>
                      <a:pt x="0" y="53"/>
                    </a:lnTo>
                    <a:lnTo>
                      <a:pt x="12" y="59"/>
                    </a:lnTo>
                    <a:lnTo>
                      <a:pt x="18" y="70"/>
                    </a:lnTo>
                    <a:lnTo>
                      <a:pt x="35" y="76"/>
                    </a:lnTo>
                    <a:lnTo>
                      <a:pt x="53" y="70"/>
                    </a:lnTo>
                    <a:lnTo>
                      <a:pt x="59"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2" name="フリーフォーム 121"/>
              <p:cNvSpPr>
                <a:spLocks/>
              </p:cNvSpPr>
              <p:nvPr/>
            </p:nvSpPr>
            <p:spPr bwMode="auto">
              <a:xfrm>
                <a:off x="4529" y="1969"/>
                <a:ext cx="53" cy="53"/>
              </a:xfrm>
              <a:custGeom>
                <a:avLst/>
                <a:gdLst/>
                <a:ahLst/>
                <a:cxnLst>
                  <a:cxn ang="0">
                    <a:pos x="18" y="41"/>
                  </a:cxn>
                  <a:cxn ang="0">
                    <a:pos x="30" y="53"/>
                  </a:cxn>
                  <a:cxn ang="0">
                    <a:pos x="47" y="41"/>
                  </a:cxn>
                  <a:cxn ang="0">
                    <a:pos x="53" y="30"/>
                  </a:cxn>
                  <a:cxn ang="0">
                    <a:pos x="53" y="12"/>
                  </a:cxn>
                  <a:cxn ang="0">
                    <a:pos x="47" y="6"/>
                  </a:cxn>
                  <a:cxn ang="0">
                    <a:pos x="36" y="0"/>
                  </a:cxn>
                  <a:cxn ang="0">
                    <a:pos x="18" y="0"/>
                  </a:cxn>
                  <a:cxn ang="0">
                    <a:pos x="6" y="12"/>
                  </a:cxn>
                  <a:cxn ang="0">
                    <a:pos x="0" y="24"/>
                  </a:cxn>
                  <a:cxn ang="0">
                    <a:pos x="6" y="35"/>
                  </a:cxn>
                  <a:cxn ang="0">
                    <a:pos x="6" y="41"/>
                  </a:cxn>
                  <a:cxn ang="0">
                    <a:pos x="18" y="41"/>
                  </a:cxn>
                </a:cxnLst>
                <a:rect l="0" t="0" r="0" b="0"/>
                <a:pathLst>
                  <a:path w="53" h="53">
                    <a:moveTo>
                      <a:pt x="18" y="41"/>
                    </a:moveTo>
                    <a:lnTo>
                      <a:pt x="30" y="53"/>
                    </a:lnTo>
                    <a:lnTo>
                      <a:pt x="47" y="41"/>
                    </a:lnTo>
                    <a:lnTo>
                      <a:pt x="53" y="30"/>
                    </a:lnTo>
                    <a:lnTo>
                      <a:pt x="53" y="12"/>
                    </a:lnTo>
                    <a:lnTo>
                      <a:pt x="47" y="6"/>
                    </a:lnTo>
                    <a:lnTo>
                      <a:pt x="36" y="0"/>
                    </a:lnTo>
                    <a:lnTo>
                      <a:pt x="18" y="0"/>
                    </a:lnTo>
                    <a:lnTo>
                      <a:pt x="6" y="12"/>
                    </a:lnTo>
                    <a:lnTo>
                      <a:pt x="0" y="24"/>
                    </a:lnTo>
                    <a:lnTo>
                      <a:pt x="6" y="35"/>
                    </a:lnTo>
                    <a:lnTo>
                      <a:pt x="6" y="41"/>
                    </a:lnTo>
                    <a:lnTo>
                      <a:pt x="18"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3" name="フリーフォーム 122"/>
              <p:cNvSpPr>
                <a:spLocks/>
              </p:cNvSpPr>
              <p:nvPr/>
            </p:nvSpPr>
            <p:spPr bwMode="auto">
              <a:xfrm>
                <a:off x="4799" y="2873"/>
                <a:ext cx="36" cy="23"/>
              </a:xfrm>
              <a:custGeom>
                <a:avLst/>
                <a:gdLst/>
                <a:ahLst/>
                <a:cxnLst>
                  <a:cxn ang="0">
                    <a:pos x="30" y="23"/>
                  </a:cxn>
                  <a:cxn ang="0">
                    <a:pos x="36" y="18"/>
                  </a:cxn>
                  <a:cxn ang="0">
                    <a:pos x="36" y="12"/>
                  </a:cxn>
                  <a:cxn ang="0">
                    <a:pos x="30" y="6"/>
                  </a:cxn>
                  <a:cxn ang="0">
                    <a:pos x="12" y="0"/>
                  </a:cxn>
                  <a:cxn ang="0">
                    <a:pos x="6" y="6"/>
                  </a:cxn>
                  <a:cxn ang="0">
                    <a:pos x="0" y="12"/>
                  </a:cxn>
                  <a:cxn ang="0">
                    <a:pos x="6" y="23"/>
                  </a:cxn>
                  <a:cxn ang="0">
                    <a:pos x="12" y="23"/>
                  </a:cxn>
                  <a:cxn ang="0">
                    <a:pos x="18" y="23"/>
                  </a:cxn>
                  <a:cxn ang="0">
                    <a:pos x="30" y="23"/>
                  </a:cxn>
                </a:cxnLst>
                <a:rect l="0" t="0" r="0" b="0"/>
                <a:pathLst>
                  <a:path w="36" h="23">
                    <a:moveTo>
                      <a:pt x="30" y="23"/>
                    </a:moveTo>
                    <a:lnTo>
                      <a:pt x="36" y="18"/>
                    </a:lnTo>
                    <a:lnTo>
                      <a:pt x="36" y="12"/>
                    </a:lnTo>
                    <a:lnTo>
                      <a:pt x="30" y="6"/>
                    </a:lnTo>
                    <a:lnTo>
                      <a:pt x="12" y="0"/>
                    </a:lnTo>
                    <a:lnTo>
                      <a:pt x="6" y="6"/>
                    </a:lnTo>
                    <a:lnTo>
                      <a:pt x="0" y="12"/>
                    </a:lnTo>
                    <a:lnTo>
                      <a:pt x="6" y="23"/>
                    </a:lnTo>
                    <a:lnTo>
                      <a:pt x="12" y="23"/>
                    </a:lnTo>
                    <a:lnTo>
                      <a:pt x="18" y="23"/>
                    </a:lnTo>
                    <a:lnTo>
                      <a:pt x="30"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4" name="フリーフォーム 123"/>
              <p:cNvSpPr>
                <a:spLocks/>
              </p:cNvSpPr>
              <p:nvPr/>
            </p:nvSpPr>
            <p:spPr bwMode="auto">
              <a:xfrm>
                <a:off x="4946" y="2803"/>
                <a:ext cx="123" cy="52"/>
              </a:xfrm>
              <a:custGeom>
                <a:avLst/>
                <a:gdLst/>
                <a:ahLst/>
                <a:cxnLst>
                  <a:cxn ang="0">
                    <a:pos x="76" y="52"/>
                  </a:cxn>
                  <a:cxn ang="0">
                    <a:pos x="94" y="46"/>
                  </a:cxn>
                  <a:cxn ang="0">
                    <a:pos x="111" y="41"/>
                  </a:cxn>
                  <a:cxn ang="0">
                    <a:pos x="123" y="23"/>
                  </a:cxn>
                  <a:cxn ang="0">
                    <a:pos x="123" y="11"/>
                  </a:cxn>
                  <a:cxn ang="0">
                    <a:pos x="117" y="11"/>
                  </a:cxn>
                  <a:cxn ang="0">
                    <a:pos x="94" y="0"/>
                  </a:cxn>
                  <a:cxn ang="0">
                    <a:pos x="76" y="0"/>
                  </a:cxn>
                  <a:cxn ang="0">
                    <a:pos x="59" y="11"/>
                  </a:cxn>
                  <a:cxn ang="0">
                    <a:pos x="47" y="11"/>
                  </a:cxn>
                  <a:cxn ang="0">
                    <a:pos x="23" y="17"/>
                  </a:cxn>
                  <a:cxn ang="0">
                    <a:pos x="12" y="17"/>
                  </a:cxn>
                  <a:cxn ang="0">
                    <a:pos x="0" y="29"/>
                  </a:cxn>
                  <a:cxn ang="0">
                    <a:pos x="0" y="41"/>
                  </a:cxn>
                  <a:cxn ang="0">
                    <a:pos x="12" y="46"/>
                  </a:cxn>
                  <a:cxn ang="0">
                    <a:pos x="18" y="52"/>
                  </a:cxn>
                  <a:cxn ang="0">
                    <a:pos x="29" y="52"/>
                  </a:cxn>
                  <a:cxn ang="0">
                    <a:pos x="53" y="52"/>
                  </a:cxn>
                  <a:cxn ang="0">
                    <a:pos x="70" y="52"/>
                  </a:cxn>
                  <a:cxn ang="0">
                    <a:pos x="76" y="52"/>
                  </a:cxn>
                </a:cxnLst>
                <a:rect l="0" t="0" r="0" b="0"/>
                <a:pathLst>
                  <a:path w="123" h="52">
                    <a:moveTo>
                      <a:pt x="76" y="52"/>
                    </a:moveTo>
                    <a:lnTo>
                      <a:pt x="94" y="46"/>
                    </a:lnTo>
                    <a:lnTo>
                      <a:pt x="111" y="41"/>
                    </a:lnTo>
                    <a:lnTo>
                      <a:pt x="123" y="23"/>
                    </a:lnTo>
                    <a:lnTo>
                      <a:pt x="123" y="11"/>
                    </a:lnTo>
                    <a:lnTo>
                      <a:pt x="117" y="11"/>
                    </a:lnTo>
                    <a:lnTo>
                      <a:pt x="94" y="0"/>
                    </a:lnTo>
                    <a:lnTo>
                      <a:pt x="76" y="0"/>
                    </a:lnTo>
                    <a:lnTo>
                      <a:pt x="59" y="11"/>
                    </a:lnTo>
                    <a:lnTo>
                      <a:pt x="47" y="11"/>
                    </a:lnTo>
                    <a:lnTo>
                      <a:pt x="23" y="17"/>
                    </a:lnTo>
                    <a:lnTo>
                      <a:pt x="12" y="17"/>
                    </a:lnTo>
                    <a:lnTo>
                      <a:pt x="0" y="29"/>
                    </a:lnTo>
                    <a:lnTo>
                      <a:pt x="0" y="41"/>
                    </a:lnTo>
                    <a:lnTo>
                      <a:pt x="12" y="46"/>
                    </a:lnTo>
                    <a:lnTo>
                      <a:pt x="18" y="52"/>
                    </a:lnTo>
                    <a:lnTo>
                      <a:pt x="29" y="52"/>
                    </a:lnTo>
                    <a:lnTo>
                      <a:pt x="53" y="52"/>
                    </a:lnTo>
                    <a:lnTo>
                      <a:pt x="70" y="52"/>
                    </a:lnTo>
                    <a:lnTo>
                      <a:pt x="76" y="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5" name="フリーフォーム 124"/>
              <p:cNvSpPr>
                <a:spLocks/>
              </p:cNvSpPr>
              <p:nvPr/>
            </p:nvSpPr>
            <p:spPr bwMode="auto">
              <a:xfrm>
                <a:off x="5087" y="2668"/>
                <a:ext cx="23" cy="23"/>
              </a:xfrm>
              <a:custGeom>
                <a:avLst/>
                <a:gdLst/>
                <a:ahLst/>
                <a:cxnLst>
                  <a:cxn ang="0">
                    <a:pos x="12" y="23"/>
                  </a:cxn>
                  <a:cxn ang="0">
                    <a:pos x="23" y="17"/>
                  </a:cxn>
                  <a:cxn ang="0">
                    <a:pos x="23" y="5"/>
                  </a:cxn>
                  <a:cxn ang="0">
                    <a:pos x="12" y="0"/>
                  </a:cxn>
                  <a:cxn ang="0">
                    <a:pos x="6" y="0"/>
                  </a:cxn>
                  <a:cxn ang="0">
                    <a:pos x="0" y="5"/>
                  </a:cxn>
                  <a:cxn ang="0">
                    <a:pos x="0" y="17"/>
                  </a:cxn>
                  <a:cxn ang="0">
                    <a:pos x="6" y="23"/>
                  </a:cxn>
                  <a:cxn ang="0">
                    <a:pos x="6" y="23"/>
                  </a:cxn>
                  <a:cxn ang="0">
                    <a:pos x="12" y="23"/>
                  </a:cxn>
                </a:cxnLst>
                <a:rect l="0" t="0" r="0" b="0"/>
                <a:pathLst>
                  <a:path w="23" h="23">
                    <a:moveTo>
                      <a:pt x="12" y="23"/>
                    </a:moveTo>
                    <a:lnTo>
                      <a:pt x="23" y="17"/>
                    </a:lnTo>
                    <a:lnTo>
                      <a:pt x="23" y="5"/>
                    </a:lnTo>
                    <a:lnTo>
                      <a:pt x="12" y="0"/>
                    </a:lnTo>
                    <a:lnTo>
                      <a:pt x="6" y="0"/>
                    </a:lnTo>
                    <a:lnTo>
                      <a:pt x="0" y="5"/>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6" name="フリーフォーム 125"/>
              <p:cNvSpPr>
                <a:spLocks/>
              </p:cNvSpPr>
              <p:nvPr/>
            </p:nvSpPr>
            <p:spPr bwMode="auto">
              <a:xfrm>
                <a:off x="5245" y="2527"/>
                <a:ext cx="94" cy="82"/>
              </a:xfrm>
              <a:custGeom>
                <a:avLst/>
                <a:gdLst/>
                <a:ahLst/>
                <a:cxnLst>
                  <a:cxn ang="0">
                    <a:pos x="53" y="82"/>
                  </a:cxn>
                  <a:cxn ang="0">
                    <a:pos x="65" y="82"/>
                  </a:cxn>
                  <a:cxn ang="0">
                    <a:pos x="76" y="70"/>
                  </a:cxn>
                  <a:cxn ang="0">
                    <a:pos x="88" y="47"/>
                  </a:cxn>
                  <a:cxn ang="0">
                    <a:pos x="94" y="35"/>
                  </a:cxn>
                  <a:cxn ang="0">
                    <a:pos x="88" y="11"/>
                  </a:cxn>
                  <a:cxn ang="0">
                    <a:pos x="76" y="6"/>
                  </a:cxn>
                  <a:cxn ang="0">
                    <a:pos x="59" y="0"/>
                  </a:cxn>
                  <a:cxn ang="0">
                    <a:pos x="24" y="6"/>
                  </a:cxn>
                  <a:cxn ang="0">
                    <a:pos x="0" y="17"/>
                  </a:cxn>
                  <a:cxn ang="0">
                    <a:pos x="0" y="47"/>
                  </a:cxn>
                  <a:cxn ang="0">
                    <a:pos x="6" y="70"/>
                  </a:cxn>
                  <a:cxn ang="0">
                    <a:pos x="30" y="82"/>
                  </a:cxn>
                  <a:cxn ang="0">
                    <a:pos x="41" y="82"/>
                  </a:cxn>
                  <a:cxn ang="0">
                    <a:pos x="53" y="82"/>
                  </a:cxn>
                </a:cxnLst>
                <a:rect l="0" t="0" r="0" b="0"/>
                <a:pathLst>
                  <a:path w="94" h="82">
                    <a:moveTo>
                      <a:pt x="53" y="82"/>
                    </a:moveTo>
                    <a:lnTo>
                      <a:pt x="65" y="82"/>
                    </a:lnTo>
                    <a:lnTo>
                      <a:pt x="76" y="70"/>
                    </a:lnTo>
                    <a:lnTo>
                      <a:pt x="88" y="47"/>
                    </a:lnTo>
                    <a:lnTo>
                      <a:pt x="94" y="35"/>
                    </a:lnTo>
                    <a:lnTo>
                      <a:pt x="88" y="11"/>
                    </a:lnTo>
                    <a:lnTo>
                      <a:pt x="76" y="6"/>
                    </a:lnTo>
                    <a:lnTo>
                      <a:pt x="59" y="0"/>
                    </a:lnTo>
                    <a:lnTo>
                      <a:pt x="24" y="6"/>
                    </a:lnTo>
                    <a:lnTo>
                      <a:pt x="0" y="17"/>
                    </a:lnTo>
                    <a:lnTo>
                      <a:pt x="0" y="47"/>
                    </a:lnTo>
                    <a:lnTo>
                      <a:pt x="6" y="70"/>
                    </a:lnTo>
                    <a:lnTo>
                      <a:pt x="30" y="82"/>
                    </a:lnTo>
                    <a:lnTo>
                      <a:pt x="41" y="82"/>
                    </a:lnTo>
                    <a:lnTo>
                      <a:pt x="53"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7" name="フリーフォーム 126"/>
              <p:cNvSpPr>
                <a:spLocks/>
              </p:cNvSpPr>
              <p:nvPr/>
            </p:nvSpPr>
            <p:spPr bwMode="auto">
              <a:xfrm>
                <a:off x="5527" y="3172"/>
                <a:ext cx="29" cy="30"/>
              </a:xfrm>
              <a:custGeom>
                <a:avLst/>
                <a:gdLst/>
                <a:ahLst/>
                <a:cxnLst>
                  <a:cxn ang="0">
                    <a:pos x="23" y="30"/>
                  </a:cxn>
                  <a:cxn ang="0">
                    <a:pos x="29" y="24"/>
                  </a:cxn>
                  <a:cxn ang="0">
                    <a:pos x="29" y="18"/>
                  </a:cxn>
                  <a:cxn ang="0">
                    <a:pos x="23" y="0"/>
                  </a:cxn>
                  <a:cxn ang="0">
                    <a:pos x="6" y="0"/>
                  </a:cxn>
                  <a:cxn ang="0">
                    <a:pos x="0" y="18"/>
                  </a:cxn>
                  <a:cxn ang="0">
                    <a:pos x="0" y="24"/>
                  </a:cxn>
                  <a:cxn ang="0">
                    <a:pos x="6" y="30"/>
                  </a:cxn>
                  <a:cxn ang="0">
                    <a:pos x="12" y="30"/>
                  </a:cxn>
                  <a:cxn ang="0">
                    <a:pos x="23" y="30"/>
                  </a:cxn>
                </a:cxnLst>
                <a:rect l="0" t="0" r="0" b="0"/>
                <a:pathLst>
                  <a:path w="29" h="30">
                    <a:moveTo>
                      <a:pt x="23" y="30"/>
                    </a:moveTo>
                    <a:lnTo>
                      <a:pt x="29" y="24"/>
                    </a:lnTo>
                    <a:lnTo>
                      <a:pt x="29" y="18"/>
                    </a:lnTo>
                    <a:lnTo>
                      <a:pt x="23" y="0"/>
                    </a:lnTo>
                    <a:lnTo>
                      <a:pt x="6" y="0"/>
                    </a:lnTo>
                    <a:lnTo>
                      <a:pt x="0" y="18"/>
                    </a:lnTo>
                    <a:lnTo>
                      <a:pt x="0" y="24"/>
                    </a:lnTo>
                    <a:lnTo>
                      <a:pt x="6" y="30"/>
                    </a:lnTo>
                    <a:lnTo>
                      <a:pt x="12" y="30"/>
                    </a:lnTo>
                    <a:lnTo>
                      <a:pt x="23"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8" name="フリーフォーム 127"/>
              <p:cNvSpPr>
                <a:spLocks/>
              </p:cNvSpPr>
              <p:nvPr/>
            </p:nvSpPr>
            <p:spPr bwMode="auto">
              <a:xfrm>
                <a:off x="3339" y="1611"/>
                <a:ext cx="269" cy="171"/>
              </a:xfrm>
              <a:custGeom>
                <a:avLst/>
                <a:gdLst/>
                <a:ahLst/>
                <a:cxnLst>
                  <a:cxn ang="0">
                    <a:pos x="29" y="171"/>
                  </a:cxn>
                  <a:cxn ang="0">
                    <a:pos x="52" y="165"/>
                  </a:cxn>
                  <a:cxn ang="0">
                    <a:pos x="76" y="159"/>
                  </a:cxn>
                  <a:cxn ang="0">
                    <a:pos x="111" y="129"/>
                  </a:cxn>
                  <a:cxn ang="0">
                    <a:pos x="129" y="106"/>
                  </a:cxn>
                  <a:cxn ang="0">
                    <a:pos x="146" y="106"/>
                  </a:cxn>
                  <a:cxn ang="0">
                    <a:pos x="187" y="88"/>
                  </a:cxn>
                  <a:cxn ang="0">
                    <a:pos x="234" y="65"/>
                  </a:cxn>
                  <a:cxn ang="0">
                    <a:pos x="252" y="41"/>
                  </a:cxn>
                  <a:cxn ang="0">
                    <a:pos x="264" y="36"/>
                  </a:cxn>
                  <a:cxn ang="0">
                    <a:pos x="269" y="18"/>
                  </a:cxn>
                  <a:cxn ang="0">
                    <a:pos x="246" y="0"/>
                  </a:cxn>
                  <a:cxn ang="0">
                    <a:pos x="240" y="0"/>
                  </a:cxn>
                  <a:cxn ang="0">
                    <a:pos x="234" y="0"/>
                  </a:cxn>
                  <a:cxn ang="0">
                    <a:pos x="211" y="6"/>
                  </a:cxn>
                  <a:cxn ang="0">
                    <a:pos x="199" y="6"/>
                  </a:cxn>
                  <a:cxn ang="0">
                    <a:pos x="176" y="0"/>
                  </a:cxn>
                  <a:cxn ang="0">
                    <a:pos x="146" y="6"/>
                  </a:cxn>
                  <a:cxn ang="0">
                    <a:pos x="117" y="24"/>
                  </a:cxn>
                  <a:cxn ang="0">
                    <a:pos x="88" y="47"/>
                  </a:cxn>
                  <a:cxn ang="0">
                    <a:pos x="82" y="65"/>
                  </a:cxn>
                  <a:cxn ang="0">
                    <a:pos x="58" y="65"/>
                  </a:cxn>
                  <a:cxn ang="0">
                    <a:pos x="23" y="88"/>
                  </a:cxn>
                  <a:cxn ang="0">
                    <a:pos x="11" y="112"/>
                  </a:cxn>
                  <a:cxn ang="0">
                    <a:pos x="0" y="129"/>
                  </a:cxn>
                  <a:cxn ang="0">
                    <a:pos x="11" y="159"/>
                  </a:cxn>
                  <a:cxn ang="0">
                    <a:pos x="23" y="171"/>
                  </a:cxn>
                  <a:cxn ang="0">
                    <a:pos x="29" y="171"/>
                  </a:cxn>
                </a:cxnLst>
                <a:rect l="0" t="0" r="0" b="0"/>
                <a:pathLst>
                  <a:path w="269" h="171">
                    <a:moveTo>
                      <a:pt x="29" y="171"/>
                    </a:moveTo>
                    <a:lnTo>
                      <a:pt x="52" y="165"/>
                    </a:lnTo>
                    <a:lnTo>
                      <a:pt x="76" y="159"/>
                    </a:lnTo>
                    <a:lnTo>
                      <a:pt x="111" y="129"/>
                    </a:lnTo>
                    <a:lnTo>
                      <a:pt x="129" y="106"/>
                    </a:lnTo>
                    <a:lnTo>
                      <a:pt x="146" y="106"/>
                    </a:lnTo>
                    <a:lnTo>
                      <a:pt x="187" y="88"/>
                    </a:lnTo>
                    <a:lnTo>
                      <a:pt x="234" y="65"/>
                    </a:lnTo>
                    <a:lnTo>
                      <a:pt x="252" y="41"/>
                    </a:lnTo>
                    <a:lnTo>
                      <a:pt x="264" y="36"/>
                    </a:lnTo>
                    <a:lnTo>
                      <a:pt x="269" y="18"/>
                    </a:lnTo>
                    <a:lnTo>
                      <a:pt x="246" y="0"/>
                    </a:lnTo>
                    <a:lnTo>
                      <a:pt x="240" y="0"/>
                    </a:lnTo>
                    <a:lnTo>
                      <a:pt x="234" y="0"/>
                    </a:lnTo>
                    <a:lnTo>
                      <a:pt x="211" y="6"/>
                    </a:lnTo>
                    <a:lnTo>
                      <a:pt x="199" y="6"/>
                    </a:lnTo>
                    <a:lnTo>
                      <a:pt x="176" y="0"/>
                    </a:lnTo>
                    <a:lnTo>
                      <a:pt x="146" y="6"/>
                    </a:lnTo>
                    <a:lnTo>
                      <a:pt x="117" y="24"/>
                    </a:lnTo>
                    <a:lnTo>
                      <a:pt x="88" y="47"/>
                    </a:lnTo>
                    <a:lnTo>
                      <a:pt x="82" y="65"/>
                    </a:lnTo>
                    <a:lnTo>
                      <a:pt x="58" y="65"/>
                    </a:lnTo>
                    <a:lnTo>
                      <a:pt x="23" y="88"/>
                    </a:lnTo>
                    <a:lnTo>
                      <a:pt x="11" y="112"/>
                    </a:lnTo>
                    <a:lnTo>
                      <a:pt x="0" y="129"/>
                    </a:lnTo>
                    <a:lnTo>
                      <a:pt x="11" y="159"/>
                    </a:lnTo>
                    <a:lnTo>
                      <a:pt x="23" y="171"/>
                    </a:lnTo>
                    <a:lnTo>
                      <a:pt x="29" y="17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9" name="フリーフォーム 128"/>
              <p:cNvSpPr>
                <a:spLocks/>
              </p:cNvSpPr>
              <p:nvPr/>
            </p:nvSpPr>
            <p:spPr bwMode="auto">
              <a:xfrm>
                <a:off x="3591" y="1535"/>
                <a:ext cx="64" cy="59"/>
              </a:xfrm>
              <a:custGeom>
                <a:avLst/>
                <a:gdLst/>
                <a:ahLst/>
                <a:cxnLst>
                  <a:cxn ang="0">
                    <a:pos x="23" y="59"/>
                  </a:cxn>
                  <a:cxn ang="0">
                    <a:pos x="35" y="53"/>
                  </a:cxn>
                  <a:cxn ang="0">
                    <a:pos x="58" y="29"/>
                  </a:cxn>
                  <a:cxn ang="0">
                    <a:pos x="64" y="18"/>
                  </a:cxn>
                  <a:cxn ang="0">
                    <a:pos x="58" y="6"/>
                  </a:cxn>
                  <a:cxn ang="0">
                    <a:pos x="53" y="0"/>
                  </a:cxn>
                  <a:cxn ang="0">
                    <a:pos x="17" y="18"/>
                  </a:cxn>
                  <a:cxn ang="0">
                    <a:pos x="12" y="29"/>
                  </a:cxn>
                  <a:cxn ang="0">
                    <a:pos x="0" y="47"/>
                  </a:cxn>
                  <a:cxn ang="0">
                    <a:pos x="0" y="59"/>
                  </a:cxn>
                  <a:cxn ang="0">
                    <a:pos x="17" y="59"/>
                  </a:cxn>
                  <a:cxn ang="0">
                    <a:pos x="23" y="59"/>
                  </a:cxn>
                </a:cxnLst>
                <a:rect l="0" t="0" r="0" b="0"/>
                <a:pathLst>
                  <a:path w="64" h="59">
                    <a:moveTo>
                      <a:pt x="23" y="59"/>
                    </a:moveTo>
                    <a:lnTo>
                      <a:pt x="35" y="53"/>
                    </a:lnTo>
                    <a:lnTo>
                      <a:pt x="58" y="29"/>
                    </a:lnTo>
                    <a:lnTo>
                      <a:pt x="64" y="18"/>
                    </a:lnTo>
                    <a:lnTo>
                      <a:pt x="58" y="6"/>
                    </a:lnTo>
                    <a:lnTo>
                      <a:pt x="53" y="0"/>
                    </a:lnTo>
                    <a:lnTo>
                      <a:pt x="17" y="18"/>
                    </a:lnTo>
                    <a:lnTo>
                      <a:pt x="12" y="29"/>
                    </a:lnTo>
                    <a:lnTo>
                      <a:pt x="0" y="47"/>
                    </a:lnTo>
                    <a:lnTo>
                      <a:pt x="0" y="59"/>
                    </a:lnTo>
                    <a:lnTo>
                      <a:pt x="17" y="59"/>
                    </a:lnTo>
                    <a:lnTo>
                      <a:pt x="23"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0" name="フリーフォーム 129"/>
              <p:cNvSpPr>
                <a:spLocks/>
              </p:cNvSpPr>
              <p:nvPr/>
            </p:nvSpPr>
            <p:spPr bwMode="auto">
              <a:xfrm>
                <a:off x="3749" y="1770"/>
                <a:ext cx="53" cy="47"/>
              </a:xfrm>
              <a:custGeom>
                <a:avLst/>
                <a:gdLst/>
                <a:ahLst/>
                <a:cxnLst>
                  <a:cxn ang="0">
                    <a:pos x="18" y="47"/>
                  </a:cxn>
                  <a:cxn ang="0">
                    <a:pos x="47" y="41"/>
                  </a:cxn>
                  <a:cxn ang="0">
                    <a:pos x="53" y="35"/>
                  </a:cxn>
                  <a:cxn ang="0">
                    <a:pos x="53" y="17"/>
                  </a:cxn>
                  <a:cxn ang="0">
                    <a:pos x="41" y="6"/>
                  </a:cxn>
                  <a:cxn ang="0">
                    <a:pos x="30" y="0"/>
                  </a:cxn>
                  <a:cxn ang="0">
                    <a:pos x="18" y="6"/>
                  </a:cxn>
                  <a:cxn ang="0">
                    <a:pos x="12" y="12"/>
                  </a:cxn>
                  <a:cxn ang="0">
                    <a:pos x="0" y="23"/>
                  </a:cxn>
                  <a:cxn ang="0">
                    <a:pos x="0" y="35"/>
                  </a:cxn>
                  <a:cxn ang="0">
                    <a:pos x="12" y="47"/>
                  </a:cxn>
                  <a:cxn ang="0">
                    <a:pos x="12" y="47"/>
                  </a:cxn>
                  <a:cxn ang="0">
                    <a:pos x="18" y="47"/>
                  </a:cxn>
                </a:cxnLst>
                <a:rect l="0" t="0" r="0" b="0"/>
                <a:pathLst>
                  <a:path w="53" h="47">
                    <a:moveTo>
                      <a:pt x="18" y="47"/>
                    </a:moveTo>
                    <a:lnTo>
                      <a:pt x="47" y="41"/>
                    </a:lnTo>
                    <a:lnTo>
                      <a:pt x="53" y="35"/>
                    </a:lnTo>
                    <a:lnTo>
                      <a:pt x="53" y="17"/>
                    </a:lnTo>
                    <a:lnTo>
                      <a:pt x="41" y="6"/>
                    </a:lnTo>
                    <a:lnTo>
                      <a:pt x="30" y="0"/>
                    </a:lnTo>
                    <a:lnTo>
                      <a:pt x="18" y="6"/>
                    </a:lnTo>
                    <a:lnTo>
                      <a:pt x="12" y="12"/>
                    </a:lnTo>
                    <a:lnTo>
                      <a:pt x="0" y="23"/>
                    </a:lnTo>
                    <a:lnTo>
                      <a:pt x="0" y="35"/>
                    </a:lnTo>
                    <a:lnTo>
                      <a:pt x="12" y="47"/>
                    </a:lnTo>
                    <a:lnTo>
                      <a:pt x="12" y="47"/>
                    </a:lnTo>
                    <a:lnTo>
                      <a:pt x="18"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1" name="フリーフォーム 130"/>
              <p:cNvSpPr>
                <a:spLocks/>
              </p:cNvSpPr>
              <p:nvPr/>
            </p:nvSpPr>
            <p:spPr bwMode="auto">
              <a:xfrm>
                <a:off x="3368" y="1394"/>
                <a:ext cx="59" cy="47"/>
              </a:xfrm>
              <a:custGeom>
                <a:avLst/>
                <a:gdLst/>
                <a:ahLst/>
                <a:cxnLst>
                  <a:cxn ang="0">
                    <a:pos x="35" y="47"/>
                  </a:cxn>
                  <a:cxn ang="0">
                    <a:pos x="53" y="41"/>
                  </a:cxn>
                  <a:cxn ang="0">
                    <a:pos x="59" y="30"/>
                  </a:cxn>
                  <a:cxn ang="0">
                    <a:pos x="53" y="12"/>
                  </a:cxn>
                  <a:cxn ang="0">
                    <a:pos x="47" y="0"/>
                  </a:cxn>
                  <a:cxn ang="0">
                    <a:pos x="29" y="0"/>
                  </a:cxn>
                  <a:cxn ang="0">
                    <a:pos x="17" y="6"/>
                  </a:cxn>
                  <a:cxn ang="0">
                    <a:pos x="0" y="35"/>
                  </a:cxn>
                  <a:cxn ang="0">
                    <a:pos x="6" y="41"/>
                  </a:cxn>
                  <a:cxn ang="0">
                    <a:pos x="17" y="47"/>
                  </a:cxn>
                  <a:cxn ang="0">
                    <a:pos x="23" y="47"/>
                  </a:cxn>
                  <a:cxn ang="0">
                    <a:pos x="29" y="47"/>
                  </a:cxn>
                  <a:cxn ang="0">
                    <a:pos x="35" y="47"/>
                  </a:cxn>
                </a:cxnLst>
                <a:rect l="0" t="0" r="0" b="0"/>
                <a:pathLst>
                  <a:path w="59" h="47">
                    <a:moveTo>
                      <a:pt x="35" y="47"/>
                    </a:moveTo>
                    <a:lnTo>
                      <a:pt x="53" y="41"/>
                    </a:lnTo>
                    <a:lnTo>
                      <a:pt x="59" y="30"/>
                    </a:lnTo>
                    <a:lnTo>
                      <a:pt x="53" y="12"/>
                    </a:lnTo>
                    <a:lnTo>
                      <a:pt x="47" y="0"/>
                    </a:lnTo>
                    <a:lnTo>
                      <a:pt x="29" y="0"/>
                    </a:lnTo>
                    <a:lnTo>
                      <a:pt x="17" y="6"/>
                    </a:lnTo>
                    <a:lnTo>
                      <a:pt x="0" y="35"/>
                    </a:lnTo>
                    <a:lnTo>
                      <a:pt x="6" y="41"/>
                    </a:lnTo>
                    <a:lnTo>
                      <a:pt x="17" y="47"/>
                    </a:lnTo>
                    <a:lnTo>
                      <a:pt x="23" y="47"/>
                    </a:lnTo>
                    <a:lnTo>
                      <a:pt x="29" y="47"/>
                    </a:lnTo>
                    <a:lnTo>
                      <a:pt x="35"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2" name="フリーフォーム 131"/>
              <p:cNvSpPr>
                <a:spLocks/>
              </p:cNvSpPr>
              <p:nvPr/>
            </p:nvSpPr>
            <p:spPr bwMode="auto">
              <a:xfrm>
                <a:off x="3403" y="1195"/>
                <a:ext cx="24" cy="29"/>
              </a:xfrm>
              <a:custGeom>
                <a:avLst/>
                <a:gdLst/>
                <a:ahLst/>
                <a:cxnLst>
                  <a:cxn ang="0">
                    <a:pos x="18" y="29"/>
                  </a:cxn>
                  <a:cxn ang="0">
                    <a:pos x="24" y="17"/>
                  </a:cxn>
                  <a:cxn ang="0">
                    <a:pos x="24" y="11"/>
                  </a:cxn>
                  <a:cxn ang="0">
                    <a:pos x="18" y="0"/>
                  </a:cxn>
                  <a:cxn ang="0">
                    <a:pos x="0" y="0"/>
                  </a:cxn>
                  <a:cxn ang="0">
                    <a:pos x="0" y="11"/>
                  </a:cxn>
                  <a:cxn ang="0">
                    <a:pos x="0" y="29"/>
                  </a:cxn>
                  <a:cxn ang="0">
                    <a:pos x="12" y="29"/>
                  </a:cxn>
                  <a:cxn ang="0">
                    <a:pos x="12" y="29"/>
                  </a:cxn>
                  <a:cxn ang="0">
                    <a:pos x="18" y="29"/>
                  </a:cxn>
                </a:cxnLst>
                <a:rect l="0" t="0" r="0" b="0"/>
                <a:pathLst>
                  <a:path w="24" h="29">
                    <a:moveTo>
                      <a:pt x="18" y="29"/>
                    </a:moveTo>
                    <a:lnTo>
                      <a:pt x="24" y="17"/>
                    </a:lnTo>
                    <a:lnTo>
                      <a:pt x="24" y="11"/>
                    </a:lnTo>
                    <a:lnTo>
                      <a:pt x="18" y="0"/>
                    </a:lnTo>
                    <a:lnTo>
                      <a:pt x="0" y="0"/>
                    </a:lnTo>
                    <a:lnTo>
                      <a:pt x="0" y="11"/>
                    </a:lnTo>
                    <a:lnTo>
                      <a:pt x="0" y="29"/>
                    </a:lnTo>
                    <a:lnTo>
                      <a:pt x="12" y="29"/>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3" name="フリーフォーム 132"/>
              <p:cNvSpPr>
                <a:spLocks/>
              </p:cNvSpPr>
              <p:nvPr/>
            </p:nvSpPr>
            <p:spPr bwMode="auto">
              <a:xfrm>
                <a:off x="3608" y="1124"/>
                <a:ext cx="47" cy="53"/>
              </a:xfrm>
              <a:custGeom>
                <a:avLst/>
                <a:gdLst/>
                <a:ahLst/>
                <a:cxnLst>
                  <a:cxn ang="0">
                    <a:pos x="36" y="53"/>
                  </a:cxn>
                  <a:cxn ang="0">
                    <a:pos x="47" y="47"/>
                  </a:cxn>
                  <a:cxn ang="0">
                    <a:pos x="47" y="30"/>
                  </a:cxn>
                  <a:cxn ang="0">
                    <a:pos x="41" y="18"/>
                  </a:cxn>
                  <a:cxn ang="0">
                    <a:pos x="30" y="0"/>
                  </a:cxn>
                  <a:cxn ang="0">
                    <a:pos x="12" y="0"/>
                  </a:cxn>
                  <a:cxn ang="0">
                    <a:pos x="6" y="6"/>
                  </a:cxn>
                  <a:cxn ang="0">
                    <a:pos x="0" y="18"/>
                  </a:cxn>
                  <a:cxn ang="0">
                    <a:pos x="0" y="30"/>
                  </a:cxn>
                  <a:cxn ang="0">
                    <a:pos x="12" y="47"/>
                  </a:cxn>
                  <a:cxn ang="0">
                    <a:pos x="18" y="53"/>
                  </a:cxn>
                  <a:cxn ang="0">
                    <a:pos x="30" y="53"/>
                  </a:cxn>
                  <a:cxn ang="0">
                    <a:pos x="36" y="53"/>
                  </a:cxn>
                </a:cxnLst>
                <a:rect l="0" t="0" r="0" b="0"/>
                <a:pathLst>
                  <a:path w="47" h="53">
                    <a:moveTo>
                      <a:pt x="36" y="53"/>
                    </a:moveTo>
                    <a:lnTo>
                      <a:pt x="47" y="47"/>
                    </a:lnTo>
                    <a:lnTo>
                      <a:pt x="47" y="30"/>
                    </a:lnTo>
                    <a:lnTo>
                      <a:pt x="41" y="18"/>
                    </a:lnTo>
                    <a:lnTo>
                      <a:pt x="30" y="0"/>
                    </a:lnTo>
                    <a:lnTo>
                      <a:pt x="12" y="0"/>
                    </a:lnTo>
                    <a:lnTo>
                      <a:pt x="6" y="6"/>
                    </a:lnTo>
                    <a:lnTo>
                      <a:pt x="0" y="18"/>
                    </a:lnTo>
                    <a:lnTo>
                      <a:pt x="0" y="30"/>
                    </a:lnTo>
                    <a:lnTo>
                      <a:pt x="12" y="47"/>
                    </a:lnTo>
                    <a:lnTo>
                      <a:pt x="18" y="53"/>
                    </a:lnTo>
                    <a:lnTo>
                      <a:pt x="30" y="53"/>
                    </a:lnTo>
                    <a:lnTo>
                      <a:pt x="36"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4" name="フリーフォーム 133"/>
              <p:cNvSpPr>
                <a:spLocks/>
              </p:cNvSpPr>
              <p:nvPr/>
            </p:nvSpPr>
            <p:spPr bwMode="auto">
              <a:xfrm>
                <a:off x="3749" y="995"/>
                <a:ext cx="47" cy="41"/>
              </a:xfrm>
              <a:custGeom>
                <a:avLst/>
                <a:gdLst/>
                <a:ahLst/>
                <a:cxnLst>
                  <a:cxn ang="0">
                    <a:pos x="30" y="41"/>
                  </a:cxn>
                  <a:cxn ang="0">
                    <a:pos x="47" y="35"/>
                  </a:cxn>
                  <a:cxn ang="0">
                    <a:pos x="47" y="30"/>
                  </a:cxn>
                  <a:cxn ang="0">
                    <a:pos x="47" y="18"/>
                  </a:cxn>
                  <a:cxn ang="0">
                    <a:pos x="41" y="0"/>
                  </a:cxn>
                  <a:cxn ang="0">
                    <a:pos x="24" y="0"/>
                  </a:cxn>
                  <a:cxn ang="0">
                    <a:pos x="18" y="0"/>
                  </a:cxn>
                  <a:cxn ang="0">
                    <a:pos x="0" y="18"/>
                  </a:cxn>
                  <a:cxn ang="0">
                    <a:pos x="0" y="30"/>
                  </a:cxn>
                  <a:cxn ang="0">
                    <a:pos x="12" y="41"/>
                  </a:cxn>
                  <a:cxn ang="0">
                    <a:pos x="24" y="41"/>
                  </a:cxn>
                  <a:cxn ang="0">
                    <a:pos x="24" y="41"/>
                  </a:cxn>
                  <a:cxn ang="0">
                    <a:pos x="30" y="41"/>
                  </a:cxn>
                </a:cxnLst>
                <a:rect l="0" t="0" r="0" b="0"/>
                <a:pathLst>
                  <a:path w="47" h="41">
                    <a:moveTo>
                      <a:pt x="30" y="41"/>
                    </a:moveTo>
                    <a:lnTo>
                      <a:pt x="47" y="35"/>
                    </a:lnTo>
                    <a:lnTo>
                      <a:pt x="47" y="30"/>
                    </a:lnTo>
                    <a:lnTo>
                      <a:pt x="47" y="18"/>
                    </a:lnTo>
                    <a:lnTo>
                      <a:pt x="41" y="0"/>
                    </a:lnTo>
                    <a:lnTo>
                      <a:pt x="24" y="0"/>
                    </a:lnTo>
                    <a:lnTo>
                      <a:pt x="18" y="0"/>
                    </a:lnTo>
                    <a:lnTo>
                      <a:pt x="0" y="18"/>
                    </a:lnTo>
                    <a:lnTo>
                      <a:pt x="0" y="30"/>
                    </a:lnTo>
                    <a:lnTo>
                      <a:pt x="12" y="41"/>
                    </a:lnTo>
                    <a:lnTo>
                      <a:pt x="24" y="41"/>
                    </a:lnTo>
                    <a:lnTo>
                      <a:pt x="24" y="41"/>
                    </a:lnTo>
                    <a:lnTo>
                      <a:pt x="30"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5" name="フリーフォーム 134"/>
              <p:cNvSpPr>
                <a:spLocks/>
              </p:cNvSpPr>
              <p:nvPr/>
            </p:nvSpPr>
            <p:spPr bwMode="auto">
              <a:xfrm>
                <a:off x="3696" y="1113"/>
                <a:ext cx="24" cy="29"/>
              </a:xfrm>
              <a:custGeom>
                <a:avLst/>
                <a:gdLst/>
                <a:ahLst/>
                <a:cxnLst>
                  <a:cxn ang="0">
                    <a:pos x="12" y="29"/>
                  </a:cxn>
                  <a:cxn ang="0">
                    <a:pos x="18" y="17"/>
                  </a:cxn>
                  <a:cxn ang="0">
                    <a:pos x="24" y="11"/>
                  </a:cxn>
                  <a:cxn ang="0">
                    <a:pos x="24" y="5"/>
                  </a:cxn>
                  <a:cxn ang="0">
                    <a:pos x="12" y="0"/>
                  </a:cxn>
                  <a:cxn ang="0">
                    <a:pos x="6" y="0"/>
                  </a:cxn>
                  <a:cxn ang="0">
                    <a:pos x="0" y="11"/>
                  </a:cxn>
                  <a:cxn ang="0">
                    <a:pos x="6" y="17"/>
                  </a:cxn>
                  <a:cxn ang="0">
                    <a:pos x="6" y="29"/>
                  </a:cxn>
                  <a:cxn ang="0">
                    <a:pos x="12" y="29"/>
                  </a:cxn>
                </a:cxnLst>
                <a:rect l="0" t="0" r="0" b="0"/>
                <a:pathLst>
                  <a:path w="24" h="29">
                    <a:moveTo>
                      <a:pt x="12" y="29"/>
                    </a:moveTo>
                    <a:lnTo>
                      <a:pt x="18" y="17"/>
                    </a:lnTo>
                    <a:lnTo>
                      <a:pt x="24" y="11"/>
                    </a:lnTo>
                    <a:lnTo>
                      <a:pt x="24" y="5"/>
                    </a:lnTo>
                    <a:lnTo>
                      <a:pt x="12" y="0"/>
                    </a:lnTo>
                    <a:lnTo>
                      <a:pt x="6" y="0"/>
                    </a:lnTo>
                    <a:lnTo>
                      <a:pt x="0" y="11"/>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6" name="フリーフォーム 135"/>
              <p:cNvSpPr>
                <a:spLocks/>
              </p:cNvSpPr>
              <p:nvPr/>
            </p:nvSpPr>
            <p:spPr bwMode="auto">
              <a:xfrm>
                <a:off x="4054" y="1253"/>
                <a:ext cx="123" cy="112"/>
              </a:xfrm>
              <a:custGeom>
                <a:avLst/>
                <a:gdLst/>
                <a:ahLst/>
                <a:cxnLst>
                  <a:cxn ang="0">
                    <a:pos x="65" y="112"/>
                  </a:cxn>
                  <a:cxn ang="0">
                    <a:pos x="88" y="106"/>
                  </a:cxn>
                  <a:cxn ang="0">
                    <a:pos x="100" y="94"/>
                  </a:cxn>
                  <a:cxn ang="0">
                    <a:pos x="118" y="77"/>
                  </a:cxn>
                  <a:cxn ang="0">
                    <a:pos x="123" y="53"/>
                  </a:cxn>
                  <a:cxn ang="0">
                    <a:pos x="118" y="36"/>
                  </a:cxn>
                  <a:cxn ang="0">
                    <a:pos x="106" y="18"/>
                  </a:cxn>
                  <a:cxn ang="0">
                    <a:pos x="94" y="0"/>
                  </a:cxn>
                  <a:cxn ang="0">
                    <a:pos x="65" y="0"/>
                  </a:cxn>
                  <a:cxn ang="0">
                    <a:pos x="41" y="18"/>
                  </a:cxn>
                  <a:cxn ang="0">
                    <a:pos x="24" y="30"/>
                  </a:cxn>
                  <a:cxn ang="0">
                    <a:pos x="6" y="47"/>
                  </a:cxn>
                  <a:cxn ang="0">
                    <a:pos x="0" y="65"/>
                  </a:cxn>
                  <a:cxn ang="0">
                    <a:pos x="6" y="88"/>
                  </a:cxn>
                  <a:cxn ang="0">
                    <a:pos x="12" y="106"/>
                  </a:cxn>
                  <a:cxn ang="0">
                    <a:pos x="35" y="112"/>
                  </a:cxn>
                  <a:cxn ang="0">
                    <a:pos x="59" y="112"/>
                  </a:cxn>
                  <a:cxn ang="0">
                    <a:pos x="65" y="112"/>
                  </a:cxn>
                </a:cxnLst>
                <a:rect l="0" t="0" r="0" b="0"/>
                <a:pathLst>
                  <a:path w="123" h="112">
                    <a:moveTo>
                      <a:pt x="65" y="112"/>
                    </a:moveTo>
                    <a:lnTo>
                      <a:pt x="88" y="106"/>
                    </a:lnTo>
                    <a:lnTo>
                      <a:pt x="100" y="94"/>
                    </a:lnTo>
                    <a:lnTo>
                      <a:pt x="118" y="77"/>
                    </a:lnTo>
                    <a:lnTo>
                      <a:pt x="123" y="53"/>
                    </a:lnTo>
                    <a:lnTo>
                      <a:pt x="118" y="36"/>
                    </a:lnTo>
                    <a:lnTo>
                      <a:pt x="106" y="18"/>
                    </a:lnTo>
                    <a:lnTo>
                      <a:pt x="94" y="0"/>
                    </a:lnTo>
                    <a:lnTo>
                      <a:pt x="65" y="0"/>
                    </a:lnTo>
                    <a:lnTo>
                      <a:pt x="41" y="18"/>
                    </a:lnTo>
                    <a:lnTo>
                      <a:pt x="24" y="30"/>
                    </a:lnTo>
                    <a:lnTo>
                      <a:pt x="6" y="47"/>
                    </a:lnTo>
                    <a:lnTo>
                      <a:pt x="0" y="65"/>
                    </a:lnTo>
                    <a:lnTo>
                      <a:pt x="6" y="88"/>
                    </a:lnTo>
                    <a:lnTo>
                      <a:pt x="12" y="106"/>
                    </a:lnTo>
                    <a:lnTo>
                      <a:pt x="35" y="112"/>
                    </a:lnTo>
                    <a:lnTo>
                      <a:pt x="59" y="112"/>
                    </a:lnTo>
                    <a:lnTo>
                      <a:pt x="65" y="1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7" name="フリーフォーム 136"/>
              <p:cNvSpPr>
                <a:spLocks/>
              </p:cNvSpPr>
              <p:nvPr/>
            </p:nvSpPr>
            <p:spPr bwMode="auto">
              <a:xfrm>
                <a:off x="4207" y="1206"/>
                <a:ext cx="94" cy="106"/>
              </a:xfrm>
              <a:custGeom>
                <a:avLst/>
                <a:gdLst/>
                <a:ahLst/>
                <a:cxnLst>
                  <a:cxn ang="0">
                    <a:pos x="47" y="106"/>
                  </a:cxn>
                  <a:cxn ang="0">
                    <a:pos x="64" y="100"/>
                  </a:cxn>
                  <a:cxn ang="0">
                    <a:pos x="76" y="83"/>
                  </a:cxn>
                  <a:cxn ang="0">
                    <a:pos x="94" y="71"/>
                  </a:cxn>
                  <a:cxn ang="0">
                    <a:pos x="88" y="42"/>
                  </a:cxn>
                  <a:cxn ang="0">
                    <a:pos x="70" y="12"/>
                  </a:cxn>
                  <a:cxn ang="0">
                    <a:pos x="58" y="6"/>
                  </a:cxn>
                  <a:cxn ang="0">
                    <a:pos x="41" y="0"/>
                  </a:cxn>
                  <a:cxn ang="0">
                    <a:pos x="35" y="6"/>
                  </a:cxn>
                  <a:cxn ang="0">
                    <a:pos x="23" y="12"/>
                  </a:cxn>
                  <a:cxn ang="0">
                    <a:pos x="6" y="30"/>
                  </a:cxn>
                  <a:cxn ang="0">
                    <a:pos x="0" y="47"/>
                  </a:cxn>
                  <a:cxn ang="0">
                    <a:pos x="0" y="77"/>
                  </a:cxn>
                  <a:cxn ang="0">
                    <a:pos x="12" y="94"/>
                  </a:cxn>
                  <a:cxn ang="0">
                    <a:pos x="29" y="100"/>
                  </a:cxn>
                  <a:cxn ang="0">
                    <a:pos x="35" y="106"/>
                  </a:cxn>
                  <a:cxn ang="0">
                    <a:pos x="41" y="106"/>
                  </a:cxn>
                  <a:cxn ang="0">
                    <a:pos x="47" y="106"/>
                  </a:cxn>
                </a:cxnLst>
                <a:rect l="0" t="0" r="0" b="0"/>
                <a:pathLst>
                  <a:path w="94" h="106">
                    <a:moveTo>
                      <a:pt x="47" y="106"/>
                    </a:moveTo>
                    <a:lnTo>
                      <a:pt x="64" y="100"/>
                    </a:lnTo>
                    <a:lnTo>
                      <a:pt x="76" y="83"/>
                    </a:lnTo>
                    <a:lnTo>
                      <a:pt x="94" y="71"/>
                    </a:lnTo>
                    <a:lnTo>
                      <a:pt x="88" y="42"/>
                    </a:lnTo>
                    <a:lnTo>
                      <a:pt x="70" y="12"/>
                    </a:lnTo>
                    <a:lnTo>
                      <a:pt x="58" y="6"/>
                    </a:lnTo>
                    <a:lnTo>
                      <a:pt x="41" y="0"/>
                    </a:lnTo>
                    <a:lnTo>
                      <a:pt x="35" y="6"/>
                    </a:lnTo>
                    <a:lnTo>
                      <a:pt x="23" y="12"/>
                    </a:lnTo>
                    <a:lnTo>
                      <a:pt x="6" y="30"/>
                    </a:lnTo>
                    <a:lnTo>
                      <a:pt x="0" y="47"/>
                    </a:lnTo>
                    <a:lnTo>
                      <a:pt x="0" y="77"/>
                    </a:lnTo>
                    <a:lnTo>
                      <a:pt x="12" y="94"/>
                    </a:lnTo>
                    <a:lnTo>
                      <a:pt x="29" y="100"/>
                    </a:lnTo>
                    <a:lnTo>
                      <a:pt x="35" y="106"/>
                    </a:lnTo>
                    <a:lnTo>
                      <a:pt x="41" y="106"/>
                    </a:lnTo>
                    <a:lnTo>
                      <a:pt x="47" y="10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8" name="フリーフォーム 137"/>
              <p:cNvSpPr>
                <a:spLocks/>
              </p:cNvSpPr>
              <p:nvPr/>
            </p:nvSpPr>
            <p:spPr bwMode="auto">
              <a:xfrm>
                <a:off x="3949" y="1594"/>
                <a:ext cx="105" cy="53"/>
              </a:xfrm>
              <a:custGeom>
                <a:avLst/>
                <a:gdLst/>
                <a:ahLst/>
                <a:cxnLst>
                  <a:cxn ang="0">
                    <a:pos x="105" y="29"/>
                  </a:cxn>
                  <a:cxn ang="0">
                    <a:pos x="105" y="23"/>
                  </a:cxn>
                  <a:cxn ang="0">
                    <a:pos x="99" y="17"/>
                  </a:cxn>
                  <a:cxn ang="0">
                    <a:pos x="70" y="6"/>
                  </a:cxn>
                  <a:cxn ang="0">
                    <a:pos x="47" y="0"/>
                  </a:cxn>
                  <a:cxn ang="0">
                    <a:pos x="17" y="0"/>
                  </a:cxn>
                  <a:cxn ang="0">
                    <a:pos x="0" y="17"/>
                  </a:cxn>
                  <a:cxn ang="0">
                    <a:pos x="0" y="29"/>
                  </a:cxn>
                  <a:cxn ang="0">
                    <a:pos x="11" y="41"/>
                  </a:cxn>
                  <a:cxn ang="0">
                    <a:pos x="35" y="53"/>
                  </a:cxn>
                  <a:cxn ang="0">
                    <a:pos x="52" y="53"/>
                  </a:cxn>
                  <a:cxn ang="0">
                    <a:pos x="94" y="41"/>
                  </a:cxn>
                  <a:cxn ang="0">
                    <a:pos x="99" y="29"/>
                  </a:cxn>
                  <a:cxn ang="0">
                    <a:pos x="105" y="29"/>
                  </a:cxn>
                </a:cxnLst>
                <a:rect l="0" t="0" r="0" b="0"/>
                <a:pathLst>
                  <a:path w="105" h="53">
                    <a:moveTo>
                      <a:pt x="105" y="29"/>
                    </a:moveTo>
                    <a:lnTo>
                      <a:pt x="105" y="23"/>
                    </a:lnTo>
                    <a:lnTo>
                      <a:pt x="99" y="17"/>
                    </a:lnTo>
                    <a:lnTo>
                      <a:pt x="70" y="6"/>
                    </a:lnTo>
                    <a:lnTo>
                      <a:pt x="47" y="0"/>
                    </a:lnTo>
                    <a:lnTo>
                      <a:pt x="17" y="0"/>
                    </a:lnTo>
                    <a:lnTo>
                      <a:pt x="0" y="17"/>
                    </a:lnTo>
                    <a:lnTo>
                      <a:pt x="0" y="29"/>
                    </a:lnTo>
                    <a:lnTo>
                      <a:pt x="11" y="41"/>
                    </a:lnTo>
                    <a:lnTo>
                      <a:pt x="35" y="53"/>
                    </a:lnTo>
                    <a:lnTo>
                      <a:pt x="52" y="53"/>
                    </a:lnTo>
                    <a:lnTo>
                      <a:pt x="94" y="41"/>
                    </a:lnTo>
                    <a:lnTo>
                      <a:pt x="99" y="29"/>
                    </a:lnTo>
                    <a:lnTo>
                      <a:pt x="105"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9" name="フリーフォーム 138"/>
              <p:cNvSpPr>
                <a:spLocks/>
              </p:cNvSpPr>
              <p:nvPr/>
            </p:nvSpPr>
            <p:spPr bwMode="auto">
              <a:xfrm>
                <a:off x="4013" y="1529"/>
                <a:ext cx="100" cy="65"/>
              </a:xfrm>
              <a:custGeom>
                <a:avLst/>
                <a:gdLst/>
                <a:ahLst/>
                <a:cxnLst>
                  <a:cxn ang="0">
                    <a:pos x="71" y="53"/>
                  </a:cxn>
                  <a:cxn ang="0">
                    <a:pos x="94" y="35"/>
                  </a:cxn>
                  <a:cxn ang="0">
                    <a:pos x="100" y="30"/>
                  </a:cxn>
                  <a:cxn ang="0">
                    <a:pos x="100" y="12"/>
                  </a:cxn>
                  <a:cxn ang="0">
                    <a:pos x="94" y="6"/>
                  </a:cxn>
                  <a:cxn ang="0">
                    <a:pos x="71" y="0"/>
                  </a:cxn>
                  <a:cxn ang="0">
                    <a:pos x="41" y="0"/>
                  </a:cxn>
                  <a:cxn ang="0">
                    <a:pos x="12" y="12"/>
                  </a:cxn>
                  <a:cxn ang="0">
                    <a:pos x="0" y="35"/>
                  </a:cxn>
                  <a:cxn ang="0">
                    <a:pos x="6" y="53"/>
                  </a:cxn>
                  <a:cxn ang="0">
                    <a:pos x="12" y="59"/>
                  </a:cxn>
                  <a:cxn ang="0">
                    <a:pos x="41" y="65"/>
                  </a:cxn>
                  <a:cxn ang="0">
                    <a:pos x="53" y="59"/>
                  </a:cxn>
                  <a:cxn ang="0">
                    <a:pos x="65" y="53"/>
                  </a:cxn>
                  <a:cxn ang="0">
                    <a:pos x="71" y="53"/>
                  </a:cxn>
                </a:cxnLst>
                <a:rect l="0" t="0" r="0" b="0"/>
                <a:pathLst>
                  <a:path w="100" h="65">
                    <a:moveTo>
                      <a:pt x="71" y="53"/>
                    </a:moveTo>
                    <a:lnTo>
                      <a:pt x="94" y="35"/>
                    </a:lnTo>
                    <a:lnTo>
                      <a:pt x="100" y="30"/>
                    </a:lnTo>
                    <a:lnTo>
                      <a:pt x="100" y="12"/>
                    </a:lnTo>
                    <a:lnTo>
                      <a:pt x="94" y="6"/>
                    </a:lnTo>
                    <a:lnTo>
                      <a:pt x="71" y="0"/>
                    </a:lnTo>
                    <a:lnTo>
                      <a:pt x="41" y="0"/>
                    </a:lnTo>
                    <a:lnTo>
                      <a:pt x="12" y="12"/>
                    </a:lnTo>
                    <a:lnTo>
                      <a:pt x="0" y="35"/>
                    </a:lnTo>
                    <a:lnTo>
                      <a:pt x="6" y="53"/>
                    </a:lnTo>
                    <a:lnTo>
                      <a:pt x="12" y="59"/>
                    </a:lnTo>
                    <a:lnTo>
                      <a:pt x="41" y="65"/>
                    </a:lnTo>
                    <a:lnTo>
                      <a:pt x="53" y="59"/>
                    </a:lnTo>
                    <a:lnTo>
                      <a:pt x="65" y="53"/>
                    </a:lnTo>
                    <a:lnTo>
                      <a:pt x="71"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0" name="フリーフォーム 139"/>
              <p:cNvSpPr>
                <a:spLocks/>
              </p:cNvSpPr>
              <p:nvPr/>
            </p:nvSpPr>
            <p:spPr bwMode="auto">
              <a:xfrm>
                <a:off x="3990" y="1465"/>
                <a:ext cx="41" cy="41"/>
              </a:xfrm>
              <a:custGeom>
                <a:avLst/>
                <a:gdLst/>
                <a:ahLst/>
                <a:cxnLst>
                  <a:cxn ang="0">
                    <a:pos x="35" y="35"/>
                  </a:cxn>
                  <a:cxn ang="0">
                    <a:pos x="41" y="29"/>
                  </a:cxn>
                  <a:cxn ang="0">
                    <a:pos x="41" y="11"/>
                  </a:cxn>
                  <a:cxn ang="0">
                    <a:pos x="35" y="0"/>
                  </a:cxn>
                  <a:cxn ang="0">
                    <a:pos x="29" y="0"/>
                  </a:cxn>
                  <a:cxn ang="0">
                    <a:pos x="6" y="6"/>
                  </a:cxn>
                  <a:cxn ang="0">
                    <a:pos x="0" y="23"/>
                  </a:cxn>
                  <a:cxn ang="0">
                    <a:pos x="0" y="29"/>
                  </a:cxn>
                  <a:cxn ang="0">
                    <a:pos x="11" y="35"/>
                  </a:cxn>
                  <a:cxn ang="0">
                    <a:pos x="29" y="41"/>
                  </a:cxn>
                  <a:cxn ang="0">
                    <a:pos x="29" y="35"/>
                  </a:cxn>
                  <a:cxn ang="0">
                    <a:pos x="35" y="35"/>
                  </a:cxn>
                </a:cxnLst>
                <a:rect l="0" t="0" r="0" b="0"/>
                <a:pathLst>
                  <a:path w="41" h="41">
                    <a:moveTo>
                      <a:pt x="35" y="35"/>
                    </a:moveTo>
                    <a:lnTo>
                      <a:pt x="41" y="29"/>
                    </a:lnTo>
                    <a:lnTo>
                      <a:pt x="41" y="11"/>
                    </a:lnTo>
                    <a:lnTo>
                      <a:pt x="35" y="0"/>
                    </a:lnTo>
                    <a:lnTo>
                      <a:pt x="29" y="0"/>
                    </a:lnTo>
                    <a:lnTo>
                      <a:pt x="6" y="6"/>
                    </a:lnTo>
                    <a:lnTo>
                      <a:pt x="0" y="23"/>
                    </a:lnTo>
                    <a:lnTo>
                      <a:pt x="0" y="29"/>
                    </a:lnTo>
                    <a:lnTo>
                      <a:pt x="11" y="35"/>
                    </a:lnTo>
                    <a:lnTo>
                      <a:pt x="29" y="41"/>
                    </a:lnTo>
                    <a:lnTo>
                      <a:pt x="29" y="35"/>
                    </a:lnTo>
                    <a:lnTo>
                      <a:pt x="35"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1" name="フリーフォーム 140"/>
              <p:cNvSpPr>
                <a:spLocks/>
              </p:cNvSpPr>
              <p:nvPr/>
            </p:nvSpPr>
            <p:spPr bwMode="auto">
              <a:xfrm>
                <a:off x="4295" y="1494"/>
                <a:ext cx="123" cy="70"/>
              </a:xfrm>
              <a:custGeom>
                <a:avLst/>
                <a:gdLst/>
                <a:ahLst/>
                <a:cxnLst>
                  <a:cxn ang="0">
                    <a:pos x="6" y="65"/>
                  </a:cxn>
                  <a:cxn ang="0">
                    <a:pos x="41" y="70"/>
                  </a:cxn>
                  <a:cxn ang="0">
                    <a:pos x="53" y="65"/>
                  </a:cxn>
                  <a:cxn ang="0">
                    <a:pos x="70" y="59"/>
                  </a:cxn>
                  <a:cxn ang="0">
                    <a:pos x="82" y="41"/>
                  </a:cxn>
                  <a:cxn ang="0">
                    <a:pos x="100" y="29"/>
                  </a:cxn>
                  <a:cxn ang="0">
                    <a:pos x="123" y="12"/>
                  </a:cxn>
                  <a:cxn ang="0">
                    <a:pos x="123" y="6"/>
                  </a:cxn>
                  <a:cxn ang="0">
                    <a:pos x="111" y="0"/>
                  </a:cxn>
                  <a:cxn ang="0">
                    <a:pos x="100" y="0"/>
                  </a:cxn>
                  <a:cxn ang="0">
                    <a:pos x="76" y="6"/>
                  </a:cxn>
                  <a:cxn ang="0">
                    <a:pos x="47" y="6"/>
                  </a:cxn>
                  <a:cxn ang="0">
                    <a:pos x="35" y="12"/>
                  </a:cxn>
                  <a:cxn ang="0">
                    <a:pos x="17" y="23"/>
                  </a:cxn>
                  <a:cxn ang="0">
                    <a:pos x="0" y="47"/>
                  </a:cxn>
                  <a:cxn ang="0">
                    <a:pos x="0" y="59"/>
                  </a:cxn>
                  <a:cxn ang="0">
                    <a:pos x="0" y="65"/>
                  </a:cxn>
                  <a:cxn ang="0">
                    <a:pos x="6" y="65"/>
                  </a:cxn>
                </a:cxnLst>
                <a:rect l="0" t="0" r="0" b="0"/>
                <a:pathLst>
                  <a:path w="123" h="70">
                    <a:moveTo>
                      <a:pt x="6" y="65"/>
                    </a:moveTo>
                    <a:lnTo>
                      <a:pt x="41" y="70"/>
                    </a:lnTo>
                    <a:lnTo>
                      <a:pt x="53" y="65"/>
                    </a:lnTo>
                    <a:lnTo>
                      <a:pt x="70" y="59"/>
                    </a:lnTo>
                    <a:lnTo>
                      <a:pt x="82" y="41"/>
                    </a:lnTo>
                    <a:lnTo>
                      <a:pt x="100" y="29"/>
                    </a:lnTo>
                    <a:lnTo>
                      <a:pt x="123" y="12"/>
                    </a:lnTo>
                    <a:lnTo>
                      <a:pt x="123" y="6"/>
                    </a:lnTo>
                    <a:lnTo>
                      <a:pt x="111" y="0"/>
                    </a:lnTo>
                    <a:lnTo>
                      <a:pt x="100" y="0"/>
                    </a:lnTo>
                    <a:lnTo>
                      <a:pt x="76" y="6"/>
                    </a:lnTo>
                    <a:lnTo>
                      <a:pt x="47" y="6"/>
                    </a:lnTo>
                    <a:lnTo>
                      <a:pt x="35" y="12"/>
                    </a:lnTo>
                    <a:lnTo>
                      <a:pt x="17" y="23"/>
                    </a:lnTo>
                    <a:lnTo>
                      <a:pt x="0" y="47"/>
                    </a:lnTo>
                    <a:lnTo>
                      <a:pt x="0" y="59"/>
                    </a:lnTo>
                    <a:lnTo>
                      <a:pt x="0" y="65"/>
                    </a:lnTo>
                    <a:lnTo>
                      <a:pt x="6"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2" name="フリーフォーム 141"/>
              <p:cNvSpPr>
                <a:spLocks/>
              </p:cNvSpPr>
              <p:nvPr/>
            </p:nvSpPr>
            <p:spPr bwMode="auto">
              <a:xfrm>
                <a:off x="4189" y="1424"/>
                <a:ext cx="59" cy="35"/>
              </a:xfrm>
              <a:custGeom>
                <a:avLst/>
                <a:gdLst/>
                <a:ahLst/>
                <a:cxnLst>
                  <a:cxn ang="0">
                    <a:pos x="18" y="35"/>
                  </a:cxn>
                  <a:cxn ang="0">
                    <a:pos x="41" y="35"/>
                  </a:cxn>
                  <a:cxn ang="0">
                    <a:pos x="53" y="23"/>
                  </a:cxn>
                  <a:cxn ang="0">
                    <a:pos x="53" y="17"/>
                  </a:cxn>
                  <a:cxn ang="0">
                    <a:pos x="59" y="11"/>
                  </a:cxn>
                  <a:cxn ang="0">
                    <a:pos x="59" y="5"/>
                  </a:cxn>
                  <a:cxn ang="0">
                    <a:pos x="53" y="0"/>
                  </a:cxn>
                  <a:cxn ang="0">
                    <a:pos x="41" y="0"/>
                  </a:cxn>
                  <a:cxn ang="0">
                    <a:pos x="18" y="11"/>
                  </a:cxn>
                  <a:cxn ang="0">
                    <a:pos x="12" y="17"/>
                  </a:cxn>
                  <a:cxn ang="0">
                    <a:pos x="0" y="23"/>
                  </a:cxn>
                  <a:cxn ang="0">
                    <a:pos x="12" y="35"/>
                  </a:cxn>
                  <a:cxn ang="0">
                    <a:pos x="12" y="35"/>
                  </a:cxn>
                  <a:cxn ang="0">
                    <a:pos x="18" y="35"/>
                  </a:cxn>
                </a:cxnLst>
                <a:rect l="0" t="0" r="0" b="0"/>
                <a:pathLst>
                  <a:path w="59" h="35">
                    <a:moveTo>
                      <a:pt x="18" y="35"/>
                    </a:moveTo>
                    <a:lnTo>
                      <a:pt x="41" y="35"/>
                    </a:lnTo>
                    <a:lnTo>
                      <a:pt x="53" y="23"/>
                    </a:lnTo>
                    <a:lnTo>
                      <a:pt x="53" y="17"/>
                    </a:lnTo>
                    <a:lnTo>
                      <a:pt x="59" y="11"/>
                    </a:lnTo>
                    <a:lnTo>
                      <a:pt x="59" y="5"/>
                    </a:lnTo>
                    <a:lnTo>
                      <a:pt x="53" y="0"/>
                    </a:lnTo>
                    <a:lnTo>
                      <a:pt x="41" y="0"/>
                    </a:lnTo>
                    <a:lnTo>
                      <a:pt x="18" y="11"/>
                    </a:lnTo>
                    <a:lnTo>
                      <a:pt x="12" y="17"/>
                    </a:lnTo>
                    <a:lnTo>
                      <a:pt x="0" y="23"/>
                    </a:lnTo>
                    <a:lnTo>
                      <a:pt x="12" y="35"/>
                    </a:lnTo>
                    <a:lnTo>
                      <a:pt x="12" y="35"/>
                    </a:lnTo>
                    <a:lnTo>
                      <a:pt x="18"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3" name="フリーフォーム 142"/>
              <p:cNvSpPr>
                <a:spLocks/>
              </p:cNvSpPr>
              <p:nvPr/>
            </p:nvSpPr>
            <p:spPr bwMode="auto">
              <a:xfrm>
                <a:off x="4500" y="989"/>
                <a:ext cx="129" cy="165"/>
              </a:xfrm>
              <a:custGeom>
                <a:avLst/>
                <a:gdLst/>
                <a:ahLst/>
                <a:cxnLst>
                  <a:cxn ang="0">
                    <a:pos x="53" y="165"/>
                  </a:cxn>
                  <a:cxn ang="0">
                    <a:pos x="76" y="165"/>
                  </a:cxn>
                  <a:cxn ang="0">
                    <a:pos x="94" y="159"/>
                  </a:cxn>
                  <a:cxn ang="0">
                    <a:pos x="112" y="153"/>
                  </a:cxn>
                  <a:cxn ang="0">
                    <a:pos x="117" y="135"/>
                  </a:cxn>
                  <a:cxn ang="0">
                    <a:pos x="123" y="106"/>
                  </a:cxn>
                  <a:cxn ang="0">
                    <a:pos x="129" y="100"/>
                  </a:cxn>
                  <a:cxn ang="0">
                    <a:pos x="123" y="94"/>
                  </a:cxn>
                  <a:cxn ang="0">
                    <a:pos x="112" y="88"/>
                  </a:cxn>
                  <a:cxn ang="0">
                    <a:pos x="100" y="88"/>
                  </a:cxn>
                  <a:cxn ang="0">
                    <a:pos x="94" y="77"/>
                  </a:cxn>
                  <a:cxn ang="0">
                    <a:pos x="100" y="59"/>
                  </a:cxn>
                  <a:cxn ang="0">
                    <a:pos x="94" y="36"/>
                  </a:cxn>
                  <a:cxn ang="0">
                    <a:pos x="88" y="6"/>
                  </a:cxn>
                  <a:cxn ang="0">
                    <a:pos x="82" y="0"/>
                  </a:cxn>
                  <a:cxn ang="0">
                    <a:pos x="65" y="6"/>
                  </a:cxn>
                  <a:cxn ang="0">
                    <a:pos x="47" y="12"/>
                  </a:cxn>
                  <a:cxn ang="0">
                    <a:pos x="6" y="59"/>
                  </a:cxn>
                  <a:cxn ang="0">
                    <a:pos x="0" y="71"/>
                  </a:cxn>
                  <a:cxn ang="0">
                    <a:pos x="0" y="88"/>
                  </a:cxn>
                  <a:cxn ang="0">
                    <a:pos x="24" y="94"/>
                  </a:cxn>
                  <a:cxn ang="0">
                    <a:pos x="35" y="94"/>
                  </a:cxn>
                  <a:cxn ang="0">
                    <a:pos x="35" y="100"/>
                  </a:cxn>
                  <a:cxn ang="0">
                    <a:pos x="29" y="112"/>
                  </a:cxn>
                  <a:cxn ang="0">
                    <a:pos x="24" y="135"/>
                  </a:cxn>
                  <a:cxn ang="0">
                    <a:pos x="29" y="159"/>
                  </a:cxn>
                  <a:cxn ang="0">
                    <a:pos x="47" y="165"/>
                  </a:cxn>
                  <a:cxn ang="0">
                    <a:pos x="53" y="165"/>
                  </a:cxn>
                </a:cxnLst>
                <a:rect l="0" t="0" r="0" b="0"/>
                <a:pathLst>
                  <a:path w="129" h="165">
                    <a:moveTo>
                      <a:pt x="53" y="165"/>
                    </a:moveTo>
                    <a:lnTo>
                      <a:pt x="76" y="165"/>
                    </a:lnTo>
                    <a:lnTo>
                      <a:pt x="94" y="159"/>
                    </a:lnTo>
                    <a:lnTo>
                      <a:pt x="112" y="153"/>
                    </a:lnTo>
                    <a:lnTo>
                      <a:pt x="117" y="135"/>
                    </a:lnTo>
                    <a:lnTo>
                      <a:pt x="123" y="106"/>
                    </a:lnTo>
                    <a:lnTo>
                      <a:pt x="129" y="100"/>
                    </a:lnTo>
                    <a:lnTo>
                      <a:pt x="123" y="94"/>
                    </a:lnTo>
                    <a:lnTo>
                      <a:pt x="112" y="88"/>
                    </a:lnTo>
                    <a:lnTo>
                      <a:pt x="100" y="88"/>
                    </a:lnTo>
                    <a:lnTo>
                      <a:pt x="94" y="77"/>
                    </a:lnTo>
                    <a:lnTo>
                      <a:pt x="100" y="59"/>
                    </a:lnTo>
                    <a:lnTo>
                      <a:pt x="94" y="36"/>
                    </a:lnTo>
                    <a:lnTo>
                      <a:pt x="88" y="6"/>
                    </a:lnTo>
                    <a:lnTo>
                      <a:pt x="82" y="0"/>
                    </a:lnTo>
                    <a:lnTo>
                      <a:pt x="65" y="6"/>
                    </a:lnTo>
                    <a:lnTo>
                      <a:pt x="47" y="12"/>
                    </a:lnTo>
                    <a:lnTo>
                      <a:pt x="6" y="59"/>
                    </a:lnTo>
                    <a:lnTo>
                      <a:pt x="0" y="71"/>
                    </a:lnTo>
                    <a:lnTo>
                      <a:pt x="0" y="88"/>
                    </a:lnTo>
                    <a:lnTo>
                      <a:pt x="24" y="94"/>
                    </a:lnTo>
                    <a:lnTo>
                      <a:pt x="35" y="94"/>
                    </a:lnTo>
                    <a:lnTo>
                      <a:pt x="35" y="100"/>
                    </a:lnTo>
                    <a:lnTo>
                      <a:pt x="29" y="112"/>
                    </a:lnTo>
                    <a:lnTo>
                      <a:pt x="24" y="135"/>
                    </a:lnTo>
                    <a:lnTo>
                      <a:pt x="29" y="159"/>
                    </a:lnTo>
                    <a:lnTo>
                      <a:pt x="47" y="165"/>
                    </a:lnTo>
                    <a:lnTo>
                      <a:pt x="53" y="1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4" name="フリーフォーム 143"/>
              <p:cNvSpPr>
                <a:spLocks/>
              </p:cNvSpPr>
              <p:nvPr/>
            </p:nvSpPr>
            <p:spPr bwMode="auto">
              <a:xfrm>
                <a:off x="4389" y="1101"/>
                <a:ext cx="47" cy="70"/>
              </a:xfrm>
              <a:custGeom>
                <a:avLst/>
                <a:gdLst/>
                <a:ahLst/>
                <a:cxnLst>
                  <a:cxn ang="0">
                    <a:pos x="11" y="70"/>
                  </a:cxn>
                  <a:cxn ang="0">
                    <a:pos x="29" y="59"/>
                  </a:cxn>
                  <a:cxn ang="0">
                    <a:pos x="41" y="47"/>
                  </a:cxn>
                  <a:cxn ang="0">
                    <a:pos x="47" y="29"/>
                  </a:cxn>
                  <a:cxn ang="0">
                    <a:pos x="47" y="17"/>
                  </a:cxn>
                  <a:cxn ang="0">
                    <a:pos x="41" y="0"/>
                  </a:cxn>
                  <a:cxn ang="0">
                    <a:pos x="29" y="12"/>
                  </a:cxn>
                  <a:cxn ang="0">
                    <a:pos x="6" y="23"/>
                  </a:cxn>
                  <a:cxn ang="0">
                    <a:pos x="0" y="41"/>
                  </a:cxn>
                  <a:cxn ang="0">
                    <a:pos x="0" y="53"/>
                  </a:cxn>
                  <a:cxn ang="0">
                    <a:pos x="6" y="70"/>
                  </a:cxn>
                  <a:cxn ang="0">
                    <a:pos x="6" y="70"/>
                  </a:cxn>
                  <a:cxn ang="0">
                    <a:pos x="11" y="70"/>
                  </a:cxn>
                </a:cxnLst>
                <a:rect l="0" t="0" r="0" b="0"/>
                <a:pathLst>
                  <a:path w="47" h="70">
                    <a:moveTo>
                      <a:pt x="11" y="70"/>
                    </a:moveTo>
                    <a:lnTo>
                      <a:pt x="29" y="59"/>
                    </a:lnTo>
                    <a:lnTo>
                      <a:pt x="41" y="47"/>
                    </a:lnTo>
                    <a:lnTo>
                      <a:pt x="47" y="29"/>
                    </a:lnTo>
                    <a:lnTo>
                      <a:pt x="47" y="17"/>
                    </a:lnTo>
                    <a:lnTo>
                      <a:pt x="41" y="0"/>
                    </a:lnTo>
                    <a:lnTo>
                      <a:pt x="29" y="12"/>
                    </a:lnTo>
                    <a:lnTo>
                      <a:pt x="6" y="23"/>
                    </a:lnTo>
                    <a:lnTo>
                      <a:pt x="0" y="41"/>
                    </a:lnTo>
                    <a:lnTo>
                      <a:pt x="0" y="53"/>
                    </a:lnTo>
                    <a:lnTo>
                      <a:pt x="6" y="70"/>
                    </a:lnTo>
                    <a:lnTo>
                      <a:pt x="6" y="70"/>
                    </a:lnTo>
                    <a:lnTo>
                      <a:pt x="11"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5" name="フリーフォーム 144"/>
              <p:cNvSpPr>
                <a:spLocks/>
              </p:cNvSpPr>
              <p:nvPr/>
            </p:nvSpPr>
            <p:spPr bwMode="auto">
              <a:xfrm>
                <a:off x="4400" y="1242"/>
                <a:ext cx="24" cy="23"/>
              </a:xfrm>
              <a:custGeom>
                <a:avLst/>
                <a:gdLst/>
                <a:ahLst/>
                <a:cxnLst>
                  <a:cxn ang="0">
                    <a:pos x="6" y="23"/>
                  </a:cxn>
                  <a:cxn ang="0">
                    <a:pos x="24" y="6"/>
                  </a:cxn>
                  <a:cxn ang="0">
                    <a:pos x="18" y="0"/>
                  </a:cxn>
                  <a:cxn ang="0">
                    <a:pos x="6" y="6"/>
                  </a:cxn>
                  <a:cxn ang="0">
                    <a:pos x="0" y="11"/>
                  </a:cxn>
                  <a:cxn ang="0">
                    <a:pos x="0" y="23"/>
                  </a:cxn>
                  <a:cxn ang="0">
                    <a:pos x="0" y="23"/>
                  </a:cxn>
                  <a:cxn ang="0">
                    <a:pos x="6" y="23"/>
                  </a:cxn>
                </a:cxnLst>
                <a:rect l="0" t="0" r="0" b="0"/>
                <a:pathLst>
                  <a:path w="24" h="23">
                    <a:moveTo>
                      <a:pt x="6" y="23"/>
                    </a:moveTo>
                    <a:lnTo>
                      <a:pt x="24" y="6"/>
                    </a:lnTo>
                    <a:lnTo>
                      <a:pt x="18" y="0"/>
                    </a:lnTo>
                    <a:lnTo>
                      <a:pt x="6" y="6"/>
                    </a:lnTo>
                    <a:lnTo>
                      <a:pt x="0" y="11"/>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6" name="フリーフォーム 145"/>
              <p:cNvSpPr>
                <a:spLocks/>
              </p:cNvSpPr>
              <p:nvPr/>
            </p:nvSpPr>
            <p:spPr bwMode="auto">
              <a:xfrm>
                <a:off x="4711" y="1359"/>
                <a:ext cx="41" cy="65"/>
              </a:xfrm>
              <a:custGeom>
                <a:avLst/>
                <a:gdLst/>
                <a:ahLst/>
                <a:cxnLst>
                  <a:cxn ang="0">
                    <a:pos x="24" y="65"/>
                  </a:cxn>
                  <a:cxn ang="0">
                    <a:pos x="41" y="35"/>
                  </a:cxn>
                  <a:cxn ang="0">
                    <a:pos x="41" y="18"/>
                  </a:cxn>
                  <a:cxn ang="0">
                    <a:pos x="36" y="6"/>
                  </a:cxn>
                  <a:cxn ang="0">
                    <a:pos x="24" y="0"/>
                  </a:cxn>
                  <a:cxn ang="0">
                    <a:pos x="12" y="0"/>
                  </a:cxn>
                  <a:cxn ang="0">
                    <a:pos x="0" y="6"/>
                  </a:cxn>
                  <a:cxn ang="0">
                    <a:pos x="0" y="18"/>
                  </a:cxn>
                  <a:cxn ang="0">
                    <a:pos x="0" y="41"/>
                  </a:cxn>
                  <a:cxn ang="0">
                    <a:pos x="6" y="53"/>
                  </a:cxn>
                  <a:cxn ang="0">
                    <a:pos x="12" y="65"/>
                  </a:cxn>
                  <a:cxn ang="0">
                    <a:pos x="12" y="65"/>
                  </a:cxn>
                  <a:cxn ang="0">
                    <a:pos x="24" y="65"/>
                  </a:cxn>
                </a:cxnLst>
                <a:rect l="0" t="0" r="0" b="0"/>
                <a:pathLst>
                  <a:path w="41" h="65">
                    <a:moveTo>
                      <a:pt x="24" y="65"/>
                    </a:moveTo>
                    <a:lnTo>
                      <a:pt x="41" y="35"/>
                    </a:lnTo>
                    <a:lnTo>
                      <a:pt x="41" y="18"/>
                    </a:lnTo>
                    <a:lnTo>
                      <a:pt x="36" y="6"/>
                    </a:lnTo>
                    <a:lnTo>
                      <a:pt x="24" y="0"/>
                    </a:lnTo>
                    <a:lnTo>
                      <a:pt x="12" y="0"/>
                    </a:lnTo>
                    <a:lnTo>
                      <a:pt x="0" y="6"/>
                    </a:lnTo>
                    <a:lnTo>
                      <a:pt x="0" y="18"/>
                    </a:lnTo>
                    <a:lnTo>
                      <a:pt x="0" y="41"/>
                    </a:lnTo>
                    <a:lnTo>
                      <a:pt x="6" y="53"/>
                    </a:lnTo>
                    <a:lnTo>
                      <a:pt x="12" y="65"/>
                    </a:lnTo>
                    <a:lnTo>
                      <a:pt x="12" y="65"/>
                    </a:lnTo>
                    <a:lnTo>
                      <a:pt x="24"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7" name="フリーフォーム 146"/>
              <p:cNvSpPr>
                <a:spLocks/>
              </p:cNvSpPr>
              <p:nvPr/>
            </p:nvSpPr>
            <p:spPr bwMode="auto">
              <a:xfrm>
                <a:off x="4617" y="1441"/>
                <a:ext cx="42" cy="53"/>
              </a:xfrm>
              <a:custGeom>
                <a:avLst/>
                <a:gdLst/>
                <a:ahLst/>
                <a:cxnLst>
                  <a:cxn ang="0">
                    <a:pos x="6" y="53"/>
                  </a:cxn>
                  <a:cxn ang="0">
                    <a:pos x="30" y="47"/>
                  </a:cxn>
                  <a:cxn ang="0">
                    <a:pos x="42" y="24"/>
                  </a:cxn>
                  <a:cxn ang="0">
                    <a:pos x="42" y="18"/>
                  </a:cxn>
                  <a:cxn ang="0">
                    <a:pos x="36" y="0"/>
                  </a:cxn>
                  <a:cxn ang="0">
                    <a:pos x="30" y="0"/>
                  </a:cxn>
                  <a:cxn ang="0">
                    <a:pos x="24" y="0"/>
                  </a:cxn>
                  <a:cxn ang="0">
                    <a:pos x="6" y="35"/>
                  </a:cxn>
                  <a:cxn ang="0">
                    <a:pos x="0" y="53"/>
                  </a:cxn>
                  <a:cxn ang="0">
                    <a:pos x="0" y="53"/>
                  </a:cxn>
                  <a:cxn ang="0">
                    <a:pos x="6" y="53"/>
                  </a:cxn>
                </a:cxnLst>
                <a:rect l="0" t="0" r="0" b="0"/>
                <a:pathLst>
                  <a:path w="42" h="53">
                    <a:moveTo>
                      <a:pt x="6" y="53"/>
                    </a:moveTo>
                    <a:lnTo>
                      <a:pt x="30" y="47"/>
                    </a:lnTo>
                    <a:lnTo>
                      <a:pt x="42" y="24"/>
                    </a:lnTo>
                    <a:lnTo>
                      <a:pt x="42" y="18"/>
                    </a:lnTo>
                    <a:lnTo>
                      <a:pt x="36" y="0"/>
                    </a:lnTo>
                    <a:lnTo>
                      <a:pt x="30" y="0"/>
                    </a:lnTo>
                    <a:lnTo>
                      <a:pt x="24" y="0"/>
                    </a:lnTo>
                    <a:lnTo>
                      <a:pt x="6" y="35"/>
                    </a:lnTo>
                    <a:lnTo>
                      <a:pt x="0" y="53"/>
                    </a:lnTo>
                    <a:lnTo>
                      <a:pt x="0" y="53"/>
                    </a:lnTo>
                    <a:lnTo>
                      <a:pt x="6"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8" name="フリーフォーム 147"/>
              <p:cNvSpPr>
                <a:spLocks/>
              </p:cNvSpPr>
              <p:nvPr/>
            </p:nvSpPr>
            <p:spPr bwMode="auto">
              <a:xfrm>
                <a:off x="4923" y="1036"/>
                <a:ext cx="117" cy="135"/>
              </a:xfrm>
              <a:custGeom>
                <a:avLst/>
                <a:gdLst/>
                <a:ahLst/>
                <a:cxnLst>
                  <a:cxn ang="0">
                    <a:pos x="82" y="135"/>
                  </a:cxn>
                  <a:cxn ang="0">
                    <a:pos x="99" y="118"/>
                  </a:cxn>
                  <a:cxn ang="0">
                    <a:pos x="111" y="106"/>
                  </a:cxn>
                  <a:cxn ang="0">
                    <a:pos x="111" y="82"/>
                  </a:cxn>
                  <a:cxn ang="0">
                    <a:pos x="117" y="59"/>
                  </a:cxn>
                  <a:cxn ang="0">
                    <a:pos x="105" y="24"/>
                  </a:cxn>
                  <a:cxn ang="0">
                    <a:pos x="99" y="12"/>
                  </a:cxn>
                  <a:cxn ang="0">
                    <a:pos x="82" y="0"/>
                  </a:cxn>
                  <a:cxn ang="0">
                    <a:pos x="41" y="12"/>
                  </a:cxn>
                  <a:cxn ang="0">
                    <a:pos x="17" y="18"/>
                  </a:cxn>
                  <a:cxn ang="0">
                    <a:pos x="5" y="41"/>
                  </a:cxn>
                  <a:cxn ang="0">
                    <a:pos x="0" y="65"/>
                  </a:cxn>
                  <a:cxn ang="0">
                    <a:pos x="0" y="88"/>
                  </a:cxn>
                  <a:cxn ang="0">
                    <a:pos x="11" y="112"/>
                  </a:cxn>
                  <a:cxn ang="0">
                    <a:pos x="35" y="124"/>
                  </a:cxn>
                  <a:cxn ang="0">
                    <a:pos x="70" y="135"/>
                  </a:cxn>
                  <a:cxn ang="0">
                    <a:pos x="76" y="135"/>
                  </a:cxn>
                  <a:cxn ang="0">
                    <a:pos x="82" y="135"/>
                  </a:cxn>
                </a:cxnLst>
                <a:rect l="0" t="0" r="0" b="0"/>
                <a:pathLst>
                  <a:path w="117" h="135">
                    <a:moveTo>
                      <a:pt x="82" y="135"/>
                    </a:moveTo>
                    <a:lnTo>
                      <a:pt x="99" y="118"/>
                    </a:lnTo>
                    <a:lnTo>
                      <a:pt x="111" y="106"/>
                    </a:lnTo>
                    <a:lnTo>
                      <a:pt x="111" y="82"/>
                    </a:lnTo>
                    <a:lnTo>
                      <a:pt x="117" y="59"/>
                    </a:lnTo>
                    <a:lnTo>
                      <a:pt x="105" y="24"/>
                    </a:lnTo>
                    <a:lnTo>
                      <a:pt x="99" y="12"/>
                    </a:lnTo>
                    <a:lnTo>
                      <a:pt x="82" y="0"/>
                    </a:lnTo>
                    <a:lnTo>
                      <a:pt x="41" y="12"/>
                    </a:lnTo>
                    <a:lnTo>
                      <a:pt x="17" y="18"/>
                    </a:lnTo>
                    <a:lnTo>
                      <a:pt x="5" y="41"/>
                    </a:lnTo>
                    <a:lnTo>
                      <a:pt x="0" y="65"/>
                    </a:lnTo>
                    <a:lnTo>
                      <a:pt x="0" y="88"/>
                    </a:lnTo>
                    <a:lnTo>
                      <a:pt x="11" y="112"/>
                    </a:lnTo>
                    <a:lnTo>
                      <a:pt x="35" y="124"/>
                    </a:lnTo>
                    <a:lnTo>
                      <a:pt x="70" y="135"/>
                    </a:lnTo>
                    <a:lnTo>
                      <a:pt x="76" y="135"/>
                    </a:lnTo>
                    <a:lnTo>
                      <a:pt x="82" y="1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9" name="フリーフォーム 148"/>
              <p:cNvSpPr>
                <a:spLocks/>
              </p:cNvSpPr>
              <p:nvPr/>
            </p:nvSpPr>
            <p:spPr bwMode="auto">
              <a:xfrm>
                <a:off x="4747" y="878"/>
                <a:ext cx="176" cy="152"/>
              </a:xfrm>
              <a:custGeom>
                <a:avLst/>
                <a:gdLst/>
                <a:ahLst/>
                <a:cxnLst>
                  <a:cxn ang="0">
                    <a:pos x="58" y="152"/>
                  </a:cxn>
                  <a:cxn ang="0">
                    <a:pos x="111" y="135"/>
                  </a:cxn>
                  <a:cxn ang="0">
                    <a:pos x="123" y="111"/>
                  </a:cxn>
                  <a:cxn ang="0">
                    <a:pos x="134" y="94"/>
                  </a:cxn>
                  <a:cxn ang="0">
                    <a:pos x="146" y="59"/>
                  </a:cxn>
                  <a:cxn ang="0">
                    <a:pos x="158" y="41"/>
                  </a:cxn>
                  <a:cxn ang="0">
                    <a:pos x="176" y="17"/>
                  </a:cxn>
                  <a:cxn ang="0">
                    <a:pos x="176" y="12"/>
                  </a:cxn>
                  <a:cxn ang="0">
                    <a:pos x="164" y="0"/>
                  </a:cxn>
                  <a:cxn ang="0">
                    <a:pos x="152" y="0"/>
                  </a:cxn>
                  <a:cxn ang="0">
                    <a:pos x="134" y="12"/>
                  </a:cxn>
                  <a:cxn ang="0">
                    <a:pos x="123" y="17"/>
                  </a:cxn>
                  <a:cxn ang="0">
                    <a:pos x="111" y="17"/>
                  </a:cxn>
                  <a:cxn ang="0">
                    <a:pos x="82" y="23"/>
                  </a:cxn>
                  <a:cxn ang="0">
                    <a:pos x="64" y="29"/>
                  </a:cxn>
                  <a:cxn ang="0">
                    <a:pos x="23" y="82"/>
                  </a:cxn>
                  <a:cxn ang="0">
                    <a:pos x="5" y="105"/>
                  </a:cxn>
                  <a:cxn ang="0">
                    <a:pos x="0" y="117"/>
                  </a:cxn>
                  <a:cxn ang="0">
                    <a:pos x="0" y="141"/>
                  </a:cxn>
                  <a:cxn ang="0">
                    <a:pos x="17" y="147"/>
                  </a:cxn>
                  <a:cxn ang="0">
                    <a:pos x="35" y="152"/>
                  </a:cxn>
                  <a:cxn ang="0">
                    <a:pos x="52" y="152"/>
                  </a:cxn>
                  <a:cxn ang="0">
                    <a:pos x="58" y="152"/>
                  </a:cxn>
                </a:cxnLst>
                <a:rect l="0" t="0" r="0" b="0"/>
                <a:pathLst>
                  <a:path w="176" h="152">
                    <a:moveTo>
                      <a:pt x="58" y="152"/>
                    </a:moveTo>
                    <a:lnTo>
                      <a:pt x="111" y="135"/>
                    </a:lnTo>
                    <a:lnTo>
                      <a:pt x="123" y="111"/>
                    </a:lnTo>
                    <a:lnTo>
                      <a:pt x="134" y="94"/>
                    </a:lnTo>
                    <a:lnTo>
                      <a:pt x="146" y="59"/>
                    </a:lnTo>
                    <a:lnTo>
                      <a:pt x="158" y="41"/>
                    </a:lnTo>
                    <a:lnTo>
                      <a:pt x="176" y="17"/>
                    </a:lnTo>
                    <a:lnTo>
                      <a:pt x="176" y="12"/>
                    </a:lnTo>
                    <a:lnTo>
                      <a:pt x="164" y="0"/>
                    </a:lnTo>
                    <a:lnTo>
                      <a:pt x="152" y="0"/>
                    </a:lnTo>
                    <a:lnTo>
                      <a:pt x="134" y="12"/>
                    </a:lnTo>
                    <a:lnTo>
                      <a:pt x="123" y="17"/>
                    </a:lnTo>
                    <a:lnTo>
                      <a:pt x="111" y="17"/>
                    </a:lnTo>
                    <a:lnTo>
                      <a:pt x="82" y="23"/>
                    </a:lnTo>
                    <a:lnTo>
                      <a:pt x="64" y="29"/>
                    </a:lnTo>
                    <a:lnTo>
                      <a:pt x="23" y="82"/>
                    </a:lnTo>
                    <a:lnTo>
                      <a:pt x="5" y="105"/>
                    </a:lnTo>
                    <a:lnTo>
                      <a:pt x="0" y="117"/>
                    </a:lnTo>
                    <a:lnTo>
                      <a:pt x="0" y="141"/>
                    </a:lnTo>
                    <a:lnTo>
                      <a:pt x="17" y="147"/>
                    </a:lnTo>
                    <a:lnTo>
                      <a:pt x="35" y="152"/>
                    </a:lnTo>
                    <a:lnTo>
                      <a:pt x="52" y="152"/>
                    </a:lnTo>
                    <a:lnTo>
                      <a:pt x="58" y="1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0" name="フリーフォーム 149"/>
              <p:cNvSpPr>
                <a:spLocks/>
              </p:cNvSpPr>
              <p:nvPr/>
            </p:nvSpPr>
            <p:spPr bwMode="auto">
              <a:xfrm>
                <a:off x="4682" y="942"/>
                <a:ext cx="41" cy="47"/>
              </a:xfrm>
              <a:custGeom>
                <a:avLst/>
                <a:gdLst/>
                <a:ahLst/>
                <a:cxnLst>
                  <a:cxn ang="0">
                    <a:pos x="29" y="47"/>
                  </a:cxn>
                  <a:cxn ang="0">
                    <a:pos x="41" y="24"/>
                  </a:cxn>
                  <a:cxn ang="0">
                    <a:pos x="41" y="18"/>
                  </a:cxn>
                  <a:cxn ang="0">
                    <a:pos x="35" y="0"/>
                  </a:cxn>
                  <a:cxn ang="0">
                    <a:pos x="29" y="0"/>
                  </a:cxn>
                  <a:cxn ang="0">
                    <a:pos x="12" y="12"/>
                  </a:cxn>
                  <a:cxn ang="0">
                    <a:pos x="6" y="18"/>
                  </a:cxn>
                  <a:cxn ang="0">
                    <a:pos x="0" y="24"/>
                  </a:cxn>
                  <a:cxn ang="0">
                    <a:pos x="12" y="47"/>
                  </a:cxn>
                  <a:cxn ang="0">
                    <a:pos x="23" y="47"/>
                  </a:cxn>
                  <a:cxn ang="0">
                    <a:pos x="29" y="47"/>
                  </a:cxn>
                </a:cxnLst>
                <a:rect l="0" t="0" r="0" b="0"/>
                <a:pathLst>
                  <a:path w="41" h="47">
                    <a:moveTo>
                      <a:pt x="29" y="47"/>
                    </a:moveTo>
                    <a:lnTo>
                      <a:pt x="41" y="24"/>
                    </a:lnTo>
                    <a:lnTo>
                      <a:pt x="41" y="18"/>
                    </a:lnTo>
                    <a:lnTo>
                      <a:pt x="35" y="0"/>
                    </a:lnTo>
                    <a:lnTo>
                      <a:pt x="29" y="0"/>
                    </a:lnTo>
                    <a:lnTo>
                      <a:pt x="12" y="12"/>
                    </a:lnTo>
                    <a:lnTo>
                      <a:pt x="6" y="18"/>
                    </a:lnTo>
                    <a:lnTo>
                      <a:pt x="0" y="24"/>
                    </a:lnTo>
                    <a:lnTo>
                      <a:pt x="12" y="47"/>
                    </a:lnTo>
                    <a:lnTo>
                      <a:pt x="23" y="47"/>
                    </a:lnTo>
                    <a:lnTo>
                      <a:pt x="2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1" name="フリーフォーム 150"/>
              <p:cNvSpPr>
                <a:spLocks/>
              </p:cNvSpPr>
              <p:nvPr/>
            </p:nvSpPr>
            <p:spPr bwMode="auto">
              <a:xfrm>
                <a:off x="4846" y="1195"/>
                <a:ext cx="24" cy="29"/>
              </a:xfrm>
              <a:custGeom>
                <a:avLst/>
                <a:gdLst/>
                <a:ahLst/>
                <a:cxnLst>
                  <a:cxn ang="0">
                    <a:pos x="18" y="29"/>
                  </a:cxn>
                  <a:cxn ang="0">
                    <a:pos x="24" y="23"/>
                  </a:cxn>
                  <a:cxn ang="0">
                    <a:pos x="24" y="17"/>
                  </a:cxn>
                  <a:cxn ang="0">
                    <a:pos x="18" y="0"/>
                  </a:cxn>
                  <a:cxn ang="0">
                    <a:pos x="12" y="0"/>
                  </a:cxn>
                  <a:cxn ang="0">
                    <a:pos x="0" y="11"/>
                  </a:cxn>
                  <a:cxn ang="0">
                    <a:pos x="0" y="17"/>
                  </a:cxn>
                  <a:cxn ang="0">
                    <a:pos x="12" y="23"/>
                  </a:cxn>
                  <a:cxn ang="0">
                    <a:pos x="12" y="29"/>
                  </a:cxn>
                  <a:cxn ang="0">
                    <a:pos x="18" y="29"/>
                  </a:cxn>
                </a:cxnLst>
                <a:rect l="0" t="0" r="0" b="0"/>
                <a:pathLst>
                  <a:path w="24" h="29">
                    <a:moveTo>
                      <a:pt x="18" y="29"/>
                    </a:moveTo>
                    <a:lnTo>
                      <a:pt x="24" y="23"/>
                    </a:lnTo>
                    <a:lnTo>
                      <a:pt x="24" y="17"/>
                    </a:lnTo>
                    <a:lnTo>
                      <a:pt x="18" y="0"/>
                    </a:lnTo>
                    <a:lnTo>
                      <a:pt x="12" y="0"/>
                    </a:lnTo>
                    <a:lnTo>
                      <a:pt x="0" y="11"/>
                    </a:lnTo>
                    <a:lnTo>
                      <a:pt x="0" y="17"/>
                    </a:lnTo>
                    <a:lnTo>
                      <a:pt x="12" y="23"/>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2" name="フリーフォーム 151"/>
              <p:cNvSpPr>
                <a:spLocks/>
              </p:cNvSpPr>
              <p:nvPr/>
            </p:nvSpPr>
            <p:spPr bwMode="auto">
              <a:xfrm>
                <a:off x="4025" y="1124"/>
                <a:ext cx="41" cy="30"/>
              </a:xfrm>
              <a:custGeom>
                <a:avLst/>
                <a:gdLst/>
                <a:ahLst/>
                <a:cxnLst>
                  <a:cxn ang="0">
                    <a:pos x="18" y="30"/>
                  </a:cxn>
                  <a:cxn ang="0">
                    <a:pos x="35" y="18"/>
                  </a:cxn>
                  <a:cxn ang="0">
                    <a:pos x="41" y="6"/>
                  </a:cxn>
                  <a:cxn ang="0">
                    <a:pos x="41" y="0"/>
                  </a:cxn>
                  <a:cxn ang="0">
                    <a:pos x="6" y="18"/>
                  </a:cxn>
                  <a:cxn ang="0">
                    <a:pos x="0" y="24"/>
                  </a:cxn>
                  <a:cxn ang="0">
                    <a:pos x="6" y="30"/>
                  </a:cxn>
                  <a:cxn ang="0">
                    <a:pos x="18" y="30"/>
                  </a:cxn>
                </a:cxnLst>
                <a:rect l="0" t="0" r="0" b="0"/>
                <a:pathLst>
                  <a:path w="41" h="30">
                    <a:moveTo>
                      <a:pt x="18" y="30"/>
                    </a:moveTo>
                    <a:lnTo>
                      <a:pt x="35" y="18"/>
                    </a:lnTo>
                    <a:lnTo>
                      <a:pt x="41" y="6"/>
                    </a:lnTo>
                    <a:lnTo>
                      <a:pt x="41" y="0"/>
                    </a:lnTo>
                    <a:lnTo>
                      <a:pt x="6" y="18"/>
                    </a:lnTo>
                    <a:lnTo>
                      <a:pt x="0" y="24"/>
                    </a:lnTo>
                    <a:lnTo>
                      <a:pt x="6" y="30"/>
                    </a:lnTo>
                    <a:lnTo>
                      <a:pt x="18"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3" name="フリーフォーム 152"/>
              <p:cNvSpPr>
                <a:spLocks/>
              </p:cNvSpPr>
              <p:nvPr/>
            </p:nvSpPr>
            <p:spPr bwMode="auto">
              <a:xfrm>
                <a:off x="4934" y="491"/>
                <a:ext cx="94" cy="64"/>
              </a:xfrm>
              <a:custGeom>
                <a:avLst/>
                <a:gdLst/>
                <a:ahLst/>
                <a:cxnLst>
                  <a:cxn ang="0">
                    <a:pos x="94" y="29"/>
                  </a:cxn>
                  <a:cxn ang="0">
                    <a:pos x="88" y="23"/>
                  </a:cxn>
                  <a:cxn ang="0">
                    <a:pos x="71" y="17"/>
                  </a:cxn>
                  <a:cxn ang="0">
                    <a:pos x="35" y="0"/>
                  </a:cxn>
                  <a:cxn ang="0">
                    <a:pos x="24" y="5"/>
                  </a:cxn>
                  <a:cxn ang="0">
                    <a:pos x="6" y="23"/>
                  </a:cxn>
                  <a:cxn ang="0">
                    <a:pos x="0" y="29"/>
                  </a:cxn>
                  <a:cxn ang="0">
                    <a:pos x="0" y="41"/>
                  </a:cxn>
                  <a:cxn ang="0">
                    <a:pos x="6" y="58"/>
                  </a:cxn>
                  <a:cxn ang="0">
                    <a:pos x="24" y="64"/>
                  </a:cxn>
                  <a:cxn ang="0">
                    <a:pos x="35" y="64"/>
                  </a:cxn>
                  <a:cxn ang="0">
                    <a:pos x="71" y="58"/>
                  </a:cxn>
                  <a:cxn ang="0">
                    <a:pos x="88" y="41"/>
                  </a:cxn>
                  <a:cxn ang="0">
                    <a:pos x="88" y="29"/>
                  </a:cxn>
                  <a:cxn ang="0">
                    <a:pos x="94" y="29"/>
                  </a:cxn>
                </a:cxnLst>
                <a:rect l="0" t="0" r="0" b="0"/>
                <a:pathLst>
                  <a:path w="94" h="64">
                    <a:moveTo>
                      <a:pt x="94" y="29"/>
                    </a:moveTo>
                    <a:lnTo>
                      <a:pt x="88" y="23"/>
                    </a:lnTo>
                    <a:lnTo>
                      <a:pt x="71" y="17"/>
                    </a:lnTo>
                    <a:lnTo>
                      <a:pt x="35" y="0"/>
                    </a:lnTo>
                    <a:lnTo>
                      <a:pt x="24" y="5"/>
                    </a:lnTo>
                    <a:lnTo>
                      <a:pt x="6" y="23"/>
                    </a:lnTo>
                    <a:lnTo>
                      <a:pt x="0" y="29"/>
                    </a:lnTo>
                    <a:lnTo>
                      <a:pt x="0" y="41"/>
                    </a:lnTo>
                    <a:lnTo>
                      <a:pt x="6" y="58"/>
                    </a:lnTo>
                    <a:lnTo>
                      <a:pt x="24" y="64"/>
                    </a:lnTo>
                    <a:lnTo>
                      <a:pt x="35" y="64"/>
                    </a:lnTo>
                    <a:lnTo>
                      <a:pt x="71" y="58"/>
                    </a:lnTo>
                    <a:lnTo>
                      <a:pt x="88" y="41"/>
                    </a:lnTo>
                    <a:lnTo>
                      <a:pt x="88" y="29"/>
                    </a:lnTo>
                    <a:lnTo>
                      <a:pt x="94"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4" name="フリーフォーム 153"/>
              <p:cNvSpPr>
                <a:spLocks/>
              </p:cNvSpPr>
              <p:nvPr/>
            </p:nvSpPr>
            <p:spPr bwMode="auto">
              <a:xfrm>
                <a:off x="5145" y="731"/>
                <a:ext cx="112" cy="82"/>
              </a:xfrm>
              <a:custGeom>
                <a:avLst/>
                <a:gdLst/>
                <a:ahLst/>
                <a:cxnLst>
                  <a:cxn ang="0">
                    <a:pos x="30" y="82"/>
                  </a:cxn>
                  <a:cxn ang="0">
                    <a:pos x="47" y="76"/>
                  </a:cxn>
                  <a:cxn ang="0">
                    <a:pos x="59" y="71"/>
                  </a:cxn>
                  <a:cxn ang="0">
                    <a:pos x="77" y="41"/>
                  </a:cxn>
                  <a:cxn ang="0">
                    <a:pos x="100" y="29"/>
                  </a:cxn>
                  <a:cxn ang="0">
                    <a:pos x="106" y="12"/>
                  </a:cxn>
                  <a:cxn ang="0">
                    <a:pos x="112" y="6"/>
                  </a:cxn>
                  <a:cxn ang="0">
                    <a:pos x="112" y="0"/>
                  </a:cxn>
                  <a:cxn ang="0">
                    <a:pos x="106" y="0"/>
                  </a:cxn>
                  <a:cxn ang="0">
                    <a:pos x="94" y="6"/>
                  </a:cxn>
                  <a:cxn ang="0">
                    <a:pos x="71" y="18"/>
                  </a:cxn>
                  <a:cxn ang="0">
                    <a:pos x="42" y="29"/>
                  </a:cxn>
                  <a:cxn ang="0">
                    <a:pos x="18" y="47"/>
                  </a:cxn>
                  <a:cxn ang="0">
                    <a:pos x="6" y="65"/>
                  </a:cxn>
                  <a:cxn ang="0">
                    <a:pos x="0" y="76"/>
                  </a:cxn>
                  <a:cxn ang="0">
                    <a:pos x="6" y="82"/>
                  </a:cxn>
                  <a:cxn ang="0">
                    <a:pos x="18" y="82"/>
                  </a:cxn>
                  <a:cxn ang="0">
                    <a:pos x="30" y="82"/>
                  </a:cxn>
                </a:cxnLst>
                <a:rect l="0" t="0" r="0" b="0"/>
                <a:pathLst>
                  <a:path w="112" h="82">
                    <a:moveTo>
                      <a:pt x="30" y="82"/>
                    </a:moveTo>
                    <a:lnTo>
                      <a:pt x="47" y="76"/>
                    </a:lnTo>
                    <a:lnTo>
                      <a:pt x="59" y="71"/>
                    </a:lnTo>
                    <a:lnTo>
                      <a:pt x="77" y="41"/>
                    </a:lnTo>
                    <a:lnTo>
                      <a:pt x="100" y="29"/>
                    </a:lnTo>
                    <a:lnTo>
                      <a:pt x="106" y="12"/>
                    </a:lnTo>
                    <a:lnTo>
                      <a:pt x="112" y="6"/>
                    </a:lnTo>
                    <a:lnTo>
                      <a:pt x="112" y="0"/>
                    </a:lnTo>
                    <a:lnTo>
                      <a:pt x="106" y="0"/>
                    </a:lnTo>
                    <a:lnTo>
                      <a:pt x="94" y="6"/>
                    </a:lnTo>
                    <a:lnTo>
                      <a:pt x="71" y="18"/>
                    </a:lnTo>
                    <a:lnTo>
                      <a:pt x="42" y="29"/>
                    </a:lnTo>
                    <a:lnTo>
                      <a:pt x="18" y="47"/>
                    </a:lnTo>
                    <a:lnTo>
                      <a:pt x="6" y="65"/>
                    </a:lnTo>
                    <a:lnTo>
                      <a:pt x="0" y="76"/>
                    </a:lnTo>
                    <a:lnTo>
                      <a:pt x="6" y="82"/>
                    </a:lnTo>
                    <a:lnTo>
                      <a:pt x="18" y="82"/>
                    </a:lnTo>
                    <a:lnTo>
                      <a:pt x="30"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5" name="フリーフォーム 154"/>
              <p:cNvSpPr>
                <a:spLocks/>
              </p:cNvSpPr>
              <p:nvPr/>
            </p:nvSpPr>
            <p:spPr bwMode="auto">
              <a:xfrm>
                <a:off x="5298" y="766"/>
                <a:ext cx="88" cy="65"/>
              </a:xfrm>
              <a:custGeom>
                <a:avLst/>
                <a:gdLst/>
                <a:ahLst/>
                <a:cxnLst>
                  <a:cxn ang="0">
                    <a:pos x="12" y="59"/>
                  </a:cxn>
                  <a:cxn ang="0">
                    <a:pos x="23" y="65"/>
                  </a:cxn>
                  <a:cxn ang="0">
                    <a:pos x="47" y="59"/>
                  </a:cxn>
                  <a:cxn ang="0">
                    <a:pos x="76" y="36"/>
                  </a:cxn>
                  <a:cxn ang="0">
                    <a:pos x="82" y="18"/>
                  </a:cxn>
                  <a:cxn ang="0">
                    <a:pos x="88" y="12"/>
                  </a:cxn>
                  <a:cxn ang="0">
                    <a:pos x="88" y="0"/>
                  </a:cxn>
                  <a:cxn ang="0">
                    <a:pos x="82" y="0"/>
                  </a:cxn>
                  <a:cxn ang="0">
                    <a:pos x="76" y="0"/>
                  </a:cxn>
                  <a:cxn ang="0">
                    <a:pos x="65" y="6"/>
                  </a:cxn>
                  <a:cxn ang="0">
                    <a:pos x="41" y="12"/>
                  </a:cxn>
                  <a:cxn ang="0">
                    <a:pos x="12" y="30"/>
                  </a:cxn>
                  <a:cxn ang="0">
                    <a:pos x="0" y="47"/>
                  </a:cxn>
                  <a:cxn ang="0">
                    <a:pos x="6" y="59"/>
                  </a:cxn>
                  <a:cxn ang="0">
                    <a:pos x="12" y="59"/>
                  </a:cxn>
                </a:cxnLst>
                <a:rect l="0" t="0" r="0" b="0"/>
                <a:pathLst>
                  <a:path w="88" h="65">
                    <a:moveTo>
                      <a:pt x="12" y="59"/>
                    </a:moveTo>
                    <a:lnTo>
                      <a:pt x="23" y="65"/>
                    </a:lnTo>
                    <a:lnTo>
                      <a:pt x="47" y="59"/>
                    </a:lnTo>
                    <a:lnTo>
                      <a:pt x="76" y="36"/>
                    </a:lnTo>
                    <a:lnTo>
                      <a:pt x="82" y="18"/>
                    </a:lnTo>
                    <a:lnTo>
                      <a:pt x="88" y="12"/>
                    </a:lnTo>
                    <a:lnTo>
                      <a:pt x="88" y="0"/>
                    </a:lnTo>
                    <a:lnTo>
                      <a:pt x="82" y="0"/>
                    </a:lnTo>
                    <a:lnTo>
                      <a:pt x="76" y="0"/>
                    </a:lnTo>
                    <a:lnTo>
                      <a:pt x="65" y="6"/>
                    </a:lnTo>
                    <a:lnTo>
                      <a:pt x="41" y="12"/>
                    </a:lnTo>
                    <a:lnTo>
                      <a:pt x="12" y="30"/>
                    </a:lnTo>
                    <a:lnTo>
                      <a:pt x="0" y="47"/>
                    </a:lnTo>
                    <a:lnTo>
                      <a:pt x="6" y="59"/>
                    </a:lnTo>
                    <a:lnTo>
                      <a:pt x="12"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6" name="フリーフォーム 155"/>
              <p:cNvSpPr>
                <a:spLocks/>
              </p:cNvSpPr>
              <p:nvPr/>
            </p:nvSpPr>
            <p:spPr bwMode="auto">
              <a:xfrm>
                <a:off x="5151" y="1359"/>
                <a:ext cx="12" cy="18"/>
              </a:xfrm>
              <a:custGeom>
                <a:avLst/>
                <a:gdLst/>
                <a:ahLst/>
                <a:cxnLst>
                  <a:cxn ang="0">
                    <a:pos x="12" y="18"/>
                  </a:cxn>
                  <a:cxn ang="0">
                    <a:pos x="12" y="12"/>
                  </a:cxn>
                  <a:cxn ang="0">
                    <a:pos x="12" y="6"/>
                  </a:cxn>
                  <a:cxn ang="0">
                    <a:pos x="12" y="0"/>
                  </a:cxn>
                  <a:cxn ang="0">
                    <a:pos x="6" y="0"/>
                  </a:cxn>
                  <a:cxn ang="0">
                    <a:pos x="0" y="18"/>
                  </a:cxn>
                  <a:cxn ang="0">
                    <a:pos x="6" y="18"/>
                  </a:cxn>
                  <a:cxn ang="0">
                    <a:pos x="6" y="18"/>
                  </a:cxn>
                  <a:cxn ang="0">
                    <a:pos x="12" y="18"/>
                  </a:cxn>
                </a:cxnLst>
                <a:rect l="0" t="0" r="0" b="0"/>
                <a:pathLst>
                  <a:path w="12" h="18">
                    <a:moveTo>
                      <a:pt x="12" y="18"/>
                    </a:moveTo>
                    <a:lnTo>
                      <a:pt x="12" y="12"/>
                    </a:lnTo>
                    <a:lnTo>
                      <a:pt x="12" y="6"/>
                    </a:lnTo>
                    <a:lnTo>
                      <a:pt x="12" y="0"/>
                    </a:lnTo>
                    <a:lnTo>
                      <a:pt x="6" y="0"/>
                    </a:lnTo>
                    <a:lnTo>
                      <a:pt x="0" y="18"/>
                    </a:lnTo>
                    <a:lnTo>
                      <a:pt x="6" y="18"/>
                    </a:lnTo>
                    <a:lnTo>
                      <a:pt x="6" y="18"/>
                    </a:lnTo>
                    <a:lnTo>
                      <a:pt x="12"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7" name="フリーフォーム 156"/>
              <p:cNvSpPr>
                <a:spLocks/>
              </p:cNvSpPr>
              <p:nvPr/>
            </p:nvSpPr>
            <p:spPr bwMode="auto">
              <a:xfrm>
                <a:off x="5151" y="1617"/>
                <a:ext cx="24" cy="12"/>
              </a:xfrm>
              <a:custGeom>
                <a:avLst/>
                <a:gdLst/>
                <a:ahLst/>
                <a:cxnLst>
                  <a:cxn ang="0">
                    <a:pos x="6" y="12"/>
                  </a:cxn>
                  <a:cxn ang="0">
                    <a:pos x="24" y="6"/>
                  </a:cxn>
                  <a:cxn ang="0">
                    <a:pos x="24" y="0"/>
                  </a:cxn>
                  <a:cxn ang="0">
                    <a:pos x="6" y="0"/>
                  </a:cxn>
                  <a:cxn ang="0">
                    <a:pos x="0" y="6"/>
                  </a:cxn>
                  <a:cxn ang="0">
                    <a:pos x="0" y="12"/>
                  </a:cxn>
                  <a:cxn ang="0">
                    <a:pos x="0" y="12"/>
                  </a:cxn>
                  <a:cxn ang="0">
                    <a:pos x="6" y="12"/>
                  </a:cxn>
                </a:cxnLst>
                <a:rect l="0" t="0" r="0" b="0"/>
                <a:pathLst>
                  <a:path w="24" h="12">
                    <a:moveTo>
                      <a:pt x="6" y="12"/>
                    </a:moveTo>
                    <a:lnTo>
                      <a:pt x="24" y="6"/>
                    </a:lnTo>
                    <a:lnTo>
                      <a:pt x="24" y="0"/>
                    </a:lnTo>
                    <a:lnTo>
                      <a:pt x="6" y="0"/>
                    </a:lnTo>
                    <a:lnTo>
                      <a:pt x="0" y="6"/>
                    </a:lnTo>
                    <a:lnTo>
                      <a:pt x="0" y="12"/>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8" name="フリーフォーム 157"/>
              <p:cNvSpPr>
                <a:spLocks/>
              </p:cNvSpPr>
              <p:nvPr/>
            </p:nvSpPr>
            <p:spPr bwMode="auto">
              <a:xfrm>
                <a:off x="5304" y="1312"/>
                <a:ext cx="17" cy="24"/>
              </a:xfrm>
              <a:custGeom>
                <a:avLst/>
                <a:gdLst/>
                <a:ahLst/>
                <a:cxnLst>
                  <a:cxn ang="0">
                    <a:pos x="12" y="24"/>
                  </a:cxn>
                  <a:cxn ang="0">
                    <a:pos x="17" y="18"/>
                  </a:cxn>
                  <a:cxn ang="0">
                    <a:pos x="17" y="6"/>
                  </a:cxn>
                  <a:cxn ang="0">
                    <a:pos x="12" y="0"/>
                  </a:cxn>
                  <a:cxn ang="0">
                    <a:pos x="6" y="0"/>
                  </a:cxn>
                  <a:cxn ang="0">
                    <a:pos x="0" y="6"/>
                  </a:cxn>
                  <a:cxn ang="0">
                    <a:pos x="0" y="18"/>
                  </a:cxn>
                  <a:cxn ang="0">
                    <a:pos x="6" y="24"/>
                  </a:cxn>
                  <a:cxn ang="0">
                    <a:pos x="12" y="24"/>
                  </a:cxn>
                </a:cxnLst>
                <a:rect l="0" t="0" r="0" b="0"/>
                <a:pathLst>
                  <a:path w="17" h="24">
                    <a:moveTo>
                      <a:pt x="12" y="24"/>
                    </a:moveTo>
                    <a:lnTo>
                      <a:pt x="17" y="18"/>
                    </a:lnTo>
                    <a:lnTo>
                      <a:pt x="17" y="6"/>
                    </a:lnTo>
                    <a:lnTo>
                      <a:pt x="12" y="0"/>
                    </a:lnTo>
                    <a:lnTo>
                      <a:pt x="6" y="0"/>
                    </a:lnTo>
                    <a:lnTo>
                      <a:pt x="0" y="6"/>
                    </a:lnTo>
                    <a:lnTo>
                      <a:pt x="0" y="18"/>
                    </a:lnTo>
                    <a:lnTo>
                      <a:pt x="6" y="24"/>
                    </a:lnTo>
                    <a:lnTo>
                      <a:pt x="12"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9" name="フリーフォーム 158"/>
              <p:cNvSpPr>
                <a:spLocks/>
              </p:cNvSpPr>
              <p:nvPr/>
            </p:nvSpPr>
            <p:spPr bwMode="auto">
              <a:xfrm>
                <a:off x="3468" y="3865"/>
                <a:ext cx="52" cy="23"/>
              </a:xfrm>
              <a:custGeom>
                <a:avLst/>
                <a:gdLst/>
                <a:ahLst/>
                <a:cxnLst>
                  <a:cxn ang="0">
                    <a:pos x="47" y="23"/>
                  </a:cxn>
                  <a:cxn ang="0">
                    <a:pos x="52" y="0"/>
                  </a:cxn>
                  <a:cxn ang="0">
                    <a:pos x="41" y="0"/>
                  </a:cxn>
                  <a:cxn ang="0">
                    <a:pos x="17" y="17"/>
                  </a:cxn>
                  <a:cxn ang="0">
                    <a:pos x="0" y="23"/>
                  </a:cxn>
                  <a:cxn ang="0">
                    <a:pos x="47" y="23"/>
                  </a:cxn>
                </a:cxnLst>
                <a:rect l="0" t="0" r="0" b="0"/>
                <a:pathLst>
                  <a:path w="52" h="23">
                    <a:moveTo>
                      <a:pt x="47" y="23"/>
                    </a:moveTo>
                    <a:lnTo>
                      <a:pt x="52" y="0"/>
                    </a:lnTo>
                    <a:lnTo>
                      <a:pt x="41" y="0"/>
                    </a:lnTo>
                    <a:lnTo>
                      <a:pt x="17" y="17"/>
                    </a:lnTo>
                    <a:lnTo>
                      <a:pt x="0" y="23"/>
                    </a:lnTo>
                    <a:lnTo>
                      <a:pt x="47"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0" name="フリーフォーム 159"/>
              <p:cNvSpPr>
                <a:spLocks/>
              </p:cNvSpPr>
              <p:nvPr/>
            </p:nvSpPr>
            <p:spPr bwMode="auto">
              <a:xfrm>
                <a:off x="3773" y="3612"/>
                <a:ext cx="17" cy="1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1" name="フリーフォーム 160"/>
              <p:cNvSpPr>
                <a:spLocks/>
              </p:cNvSpPr>
              <p:nvPr/>
            </p:nvSpPr>
            <p:spPr bwMode="auto">
              <a:xfrm>
                <a:off x="3720" y="3841"/>
                <a:ext cx="17" cy="24"/>
              </a:xfrm>
              <a:custGeom>
                <a:avLst/>
                <a:gdLst/>
                <a:ahLst/>
                <a:cxnLst>
                  <a:cxn ang="0">
                    <a:pos x="12" y="24"/>
                  </a:cxn>
                  <a:cxn ang="0">
                    <a:pos x="17" y="12"/>
                  </a:cxn>
                  <a:cxn ang="0">
                    <a:pos x="12" y="0"/>
                  </a:cxn>
                  <a:cxn ang="0">
                    <a:pos x="0" y="12"/>
                  </a:cxn>
                  <a:cxn ang="0">
                    <a:pos x="0" y="18"/>
                  </a:cxn>
                  <a:cxn ang="0">
                    <a:pos x="0" y="24"/>
                  </a:cxn>
                  <a:cxn ang="0">
                    <a:pos x="12" y="24"/>
                  </a:cxn>
                </a:cxnLst>
                <a:rect l="0" t="0" r="0" b="0"/>
                <a:pathLst>
                  <a:path w="17" h="24">
                    <a:moveTo>
                      <a:pt x="12" y="24"/>
                    </a:moveTo>
                    <a:lnTo>
                      <a:pt x="17" y="12"/>
                    </a:lnTo>
                    <a:lnTo>
                      <a:pt x="12" y="0"/>
                    </a:lnTo>
                    <a:lnTo>
                      <a:pt x="0" y="12"/>
                    </a:lnTo>
                    <a:lnTo>
                      <a:pt x="0" y="18"/>
                    </a:lnTo>
                    <a:lnTo>
                      <a:pt x="0" y="24"/>
                    </a:lnTo>
                    <a:lnTo>
                      <a:pt x="12"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2" name="フリーフォーム 161"/>
              <p:cNvSpPr>
                <a:spLocks/>
              </p:cNvSpPr>
              <p:nvPr/>
            </p:nvSpPr>
            <p:spPr bwMode="auto">
              <a:xfrm>
                <a:off x="3638" y="3724"/>
                <a:ext cx="11" cy="12"/>
              </a:xfrm>
              <a:custGeom>
                <a:avLst/>
                <a:gdLst/>
                <a:ahLst/>
                <a:cxnLst>
                  <a:cxn ang="0">
                    <a:pos x="11" y="6"/>
                  </a:cxn>
                  <a:cxn ang="0">
                    <a:pos x="6" y="0"/>
                  </a:cxn>
                  <a:cxn ang="0">
                    <a:pos x="0" y="6"/>
                  </a:cxn>
                  <a:cxn ang="0">
                    <a:pos x="6" y="12"/>
                  </a:cxn>
                  <a:cxn ang="0">
                    <a:pos x="6" y="6"/>
                  </a:cxn>
                  <a:cxn ang="0">
                    <a:pos x="11" y="6"/>
                  </a:cxn>
                </a:cxnLst>
                <a:rect l="0" t="0" r="0" b="0"/>
                <a:pathLst>
                  <a:path w="11" h="12">
                    <a:moveTo>
                      <a:pt x="11" y="6"/>
                    </a:moveTo>
                    <a:lnTo>
                      <a:pt x="6" y="0"/>
                    </a:lnTo>
                    <a:lnTo>
                      <a:pt x="0" y="6"/>
                    </a:lnTo>
                    <a:lnTo>
                      <a:pt x="6" y="12"/>
                    </a:lnTo>
                    <a:lnTo>
                      <a:pt x="6" y="6"/>
                    </a:lnTo>
                    <a:lnTo>
                      <a:pt x="11" y="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3" name="フリーフォーム 162"/>
              <p:cNvSpPr>
                <a:spLocks/>
              </p:cNvSpPr>
              <p:nvPr/>
            </p:nvSpPr>
            <p:spPr bwMode="auto">
              <a:xfrm>
                <a:off x="3573" y="3642"/>
                <a:ext cx="18" cy="11"/>
              </a:xfrm>
              <a:custGeom>
                <a:avLst/>
                <a:gdLst/>
                <a:ahLst/>
                <a:cxnLst>
                  <a:cxn ang="0">
                    <a:pos x="6" y="11"/>
                  </a:cxn>
                  <a:cxn ang="0">
                    <a:pos x="18" y="6"/>
                  </a:cxn>
                  <a:cxn ang="0">
                    <a:pos x="12" y="0"/>
                  </a:cxn>
                  <a:cxn ang="0">
                    <a:pos x="0" y="6"/>
                  </a:cxn>
                  <a:cxn ang="0">
                    <a:pos x="0" y="11"/>
                  </a:cxn>
                  <a:cxn ang="0">
                    <a:pos x="6" y="11"/>
                  </a:cxn>
                </a:cxnLst>
                <a:rect l="0" t="0" r="0" b="0"/>
                <a:pathLst>
                  <a:path w="18" h="11">
                    <a:moveTo>
                      <a:pt x="6" y="11"/>
                    </a:moveTo>
                    <a:lnTo>
                      <a:pt x="18" y="6"/>
                    </a:lnTo>
                    <a:lnTo>
                      <a:pt x="12" y="0"/>
                    </a:lnTo>
                    <a:lnTo>
                      <a:pt x="0" y="6"/>
                    </a:lnTo>
                    <a:lnTo>
                      <a:pt x="0" y="11"/>
                    </a:lnTo>
                    <a:lnTo>
                      <a:pt x="6"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4" name="フリーフォーム 163"/>
              <p:cNvSpPr>
                <a:spLocks/>
              </p:cNvSpPr>
              <p:nvPr/>
            </p:nvSpPr>
            <p:spPr bwMode="auto">
              <a:xfrm>
                <a:off x="3016" y="3636"/>
                <a:ext cx="12" cy="29"/>
              </a:xfrm>
              <a:custGeom>
                <a:avLst/>
                <a:gdLst/>
                <a:ahLst/>
                <a:cxnLst>
                  <a:cxn ang="0">
                    <a:pos x="12" y="29"/>
                  </a:cxn>
                  <a:cxn ang="0">
                    <a:pos x="6" y="6"/>
                  </a:cxn>
                  <a:cxn ang="0">
                    <a:pos x="0" y="0"/>
                  </a:cxn>
                  <a:cxn ang="0">
                    <a:pos x="6" y="17"/>
                  </a:cxn>
                  <a:cxn ang="0">
                    <a:pos x="6" y="29"/>
                  </a:cxn>
                  <a:cxn ang="0">
                    <a:pos x="12" y="29"/>
                  </a:cxn>
                </a:cxnLst>
                <a:rect l="0" t="0" r="0" b="0"/>
                <a:pathLst>
                  <a:path w="12" h="29">
                    <a:moveTo>
                      <a:pt x="12" y="29"/>
                    </a:moveTo>
                    <a:lnTo>
                      <a:pt x="6" y="6"/>
                    </a:lnTo>
                    <a:lnTo>
                      <a:pt x="0" y="0"/>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5" name="フリーフォーム 164"/>
              <p:cNvSpPr>
                <a:spLocks/>
              </p:cNvSpPr>
              <p:nvPr/>
            </p:nvSpPr>
            <p:spPr bwMode="auto">
              <a:xfrm>
                <a:off x="2617" y="1553"/>
                <a:ext cx="23" cy="17"/>
              </a:xfrm>
              <a:custGeom>
                <a:avLst/>
                <a:gdLst/>
                <a:ahLst/>
                <a:cxnLst>
                  <a:cxn ang="0">
                    <a:pos x="18" y="17"/>
                  </a:cxn>
                  <a:cxn ang="0">
                    <a:pos x="23" y="11"/>
                  </a:cxn>
                  <a:cxn ang="0">
                    <a:pos x="23" y="6"/>
                  </a:cxn>
                  <a:cxn ang="0">
                    <a:pos x="23" y="0"/>
                  </a:cxn>
                  <a:cxn ang="0">
                    <a:pos x="12" y="0"/>
                  </a:cxn>
                  <a:cxn ang="0">
                    <a:pos x="0" y="6"/>
                  </a:cxn>
                  <a:cxn ang="0">
                    <a:pos x="0" y="11"/>
                  </a:cxn>
                  <a:cxn ang="0">
                    <a:pos x="12" y="17"/>
                  </a:cxn>
                  <a:cxn ang="0">
                    <a:pos x="12" y="17"/>
                  </a:cxn>
                  <a:cxn ang="0">
                    <a:pos x="18" y="17"/>
                  </a:cxn>
                </a:cxnLst>
                <a:rect l="0" t="0" r="0" b="0"/>
                <a:pathLst>
                  <a:path w="23" h="17">
                    <a:moveTo>
                      <a:pt x="18" y="17"/>
                    </a:moveTo>
                    <a:lnTo>
                      <a:pt x="23" y="11"/>
                    </a:lnTo>
                    <a:lnTo>
                      <a:pt x="23" y="6"/>
                    </a:lnTo>
                    <a:lnTo>
                      <a:pt x="23" y="0"/>
                    </a:lnTo>
                    <a:lnTo>
                      <a:pt x="12" y="0"/>
                    </a:lnTo>
                    <a:lnTo>
                      <a:pt x="0" y="6"/>
                    </a:lnTo>
                    <a:lnTo>
                      <a:pt x="0" y="11"/>
                    </a:lnTo>
                    <a:lnTo>
                      <a:pt x="12" y="17"/>
                    </a:lnTo>
                    <a:lnTo>
                      <a:pt x="12" y="17"/>
                    </a:lnTo>
                    <a:lnTo>
                      <a:pt x="18"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6" name="フリーフォーム 165"/>
              <p:cNvSpPr>
                <a:spLocks/>
              </p:cNvSpPr>
              <p:nvPr/>
            </p:nvSpPr>
            <p:spPr bwMode="auto">
              <a:xfrm>
                <a:off x="2494" y="1688"/>
                <a:ext cx="17" cy="11"/>
              </a:xfrm>
              <a:custGeom>
                <a:avLst/>
                <a:gdLst/>
                <a:ahLst/>
                <a:cxnLst>
                  <a:cxn ang="0">
                    <a:pos x="11" y="11"/>
                  </a:cxn>
                  <a:cxn ang="0">
                    <a:pos x="17" y="5"/>
                  </a:cxn>
                  <a:cxn ang="0">
                    <a:pos x="17" y="0"/>
                  </a:cxn>
                  <a:cxn ang="0">
                    <a:pos x="11" y="0"/>
                  </a:cxn>
                  <a:cxn ang="0">
                    <a:pos x="0" y="5"/>
                  </a:cxn>
                  <a:cxn ang="0">
                    <a:pos x="0" y="11"/>
                  </a:cxn>
                  <a:cxn ang="0">
                    <a:pos x="0" y="11"/>
                  </a:cxn>
                  <a:cxn ang="0">
                    <a:pos x="11" y="11"/>
                  </a:cxn>
                </a:cxnLst>
                <a:rect l="0" t="0" r="0" b="0"/>
                <a:pathLst>
                  <a:path w="17" h="11">
                    <a:moveTo>
                      <a:pt x="11" y="11"/>
                    </a:moveTo>
                    <a:lnTo>
                      <a:pt x="17" y="5"/>
                    </a:lnTo>
                    <a:lnTo>
                      <a:pt x="17" y="0"/>
                    </a:lnTo>
                    <a:lnTo>
                      <a:pt x="11" y="0"/>
                    </a:lnTo>
                    <a:lnTo>
                      <a:pt x="0" y="5"/>
                    </a:lnTo>
                    <a:lnTo>
                      <a:pt x="0" y="11"/>
                    </a:lnTo>
                    <a:lnTo>
                      <a:pt x="0" y="11"/>
                    </a:lnTo>
                    <a:lnTo>
                      <a:pt x="11"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7" name="フリーフォーム 166"/>
              <p:cNvSpPr>
                <a:spLocks/>
              </p:cNvSpPr>
              <p:nvPr/>
            </p:nvSpPr>
            <p:spPr bwMode="auto">
              <a:xfrm>
                <a:off x="2441" y="2668"/>
                <a:ext cx="12" cy="23"/>
              </a:xfrm>
              <a:custGeom>
                <a:avLst/>
                <a:gdLst/>
                <a:ahLst/>
                <a:cxnLst>
                  <a:cxn ang="0">
                    <a:pos x="6" y="23"/>
                  </a:cxn>
                  <a:cxn ang="0">
                    <a:pos x="12" y="23"/>
                  </a:cxn>
                  <a:cxn ang="0">
                    <a:pos x="12" y="17"/>
                  </a:cxn>
                  <a:cxn ang="0">
                    <a:pos x="12" y="5"/>
                  </a:cxn>
                  <a:cxn ang="0">
                    <a:pos x="6" y="0"/>
                  </a:cxn>
                  <a:cxn ang="0">
                    <a:pos x="0" y="5"/>
                  </a:cxn>
                  <a:cxn ang="0">
                    <a:pos x="0" y="17"/>
                  </a:cxn>
                  <a:cxn ang="0">
                    <a:pos x="0" y="23"/>
                  </a:cxn>
                  <a:cxn ang="0">
                    <a:pos x="0" y="23"/>
                  </a:cxn>
                  <a:cxn ang="0">
                    <a:pos x="6" y="23"/>
                  </a:cxn>
                </a:cxnLst>
                <a:rect l="0" t="0" r="0" b="0"/>
                <a:pathLst>
                  <a:path w="12" h="23">
                    <a:moveTo>
                      <a:pt x="6" y="23"/>
                    </a:moveTo>
                    <a:lnTo>
                      <a:pt x="12" y="23"/>
                    </a:lnTo>
                    <a:lnTo>
                      <a:pt x="12" y="17"/>
                    </a:lnTo>
                    <a:lnTo>
                      <a:pt x="12" y="5"/>
                    </a:lnTo>
                    <a:lnTo>
                      <a:pt x="6" y="0"/>
                    </a:lnTo>
                    <a:lnTo>
                      <a:pt x="0" y="5"/>
                    </a:lnTo>
                    <a:lnTo>
                      <a:pt x="0"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8" name="フリーフォーム 167"/>
              <p:cNvSpPr>
                <a:spLocks/>
              </p:cNvSpPr>
              <p:nvPr/>
            </p:nvSpPr>
            <p:spPr bwMode="auto">
              <a:xfrm>
                <a:off x="1784" y="1553"/>
                <a:ext cx="29" cy="41"/>
              </a:xfrm>
              <a:custGeom>
                <a:avLst/>
                <a:gdLst/>
                <a:ahLst/>
                <a:cxnLst>
                  <a:cxn ang="0">
                    <a:pos x="17" y="17"/>
                  </a:cxn>
                  <a:cxn ang="0">
                    <a:pos x="17" y="6"/>
                  </a:cxn>
                  <a:cxn ang="0">
                    <a:pos x="6" y="0"/>
                  </a:cxn>
                  <a:cxn ang="0">
                    <a:pos x="0" y="11"/>
                  </a:cxn>
                  <a:cxn ang="0">
                    <a:pos x="0" y="17"/>
                  </a:cxn>
                  <a:cxn ang="0">
                    <a:pos x="12" y="29"/>
                  </a:cxn>
                  <a:cxn ang="0">
                    <a:pos x="6" y="35"/>
                  </a:cxn>
                  <a:cxn ang="0">
                    <a:pos x="12" y="41"/>
                  </a:cxn>
                  <a:cxn ang="0">
                    <a:pos x="17" y="41"/>
                  </a:cxn>
                  <a:cxn ang="0">
                    <a:pos x="29" y="35"/>
                  </a:cxn>
                  <a:cxn ang="0">
                    <a:pos x="17" y="29"/>
                  </a:cxn>
                  <a:cxn ang="0">
                    <a:pos x="12" y="17"/>
                  </a:cxn>
                  <a:cxn ang="0">
                    <a:pos x="12" y="17"/>
                  </a:cxn>
                  <a:cxn ang="0">
                    <a:pos x="17" y="17"/>
                  </a:cxn>
                </a:cxnLst>
                <a:rect l="0" t="0" r="0" b="0"/>
                <a:pathLst>
                  <a:path w="29" h="41">
                    <a:moveTo>
                      <a:pt x="17" y="17"/>
                    </a:moveTo>
                    <a:lnTo>
                      <a:pt x="17" y="6"/>
                    </a:lnTo>
                    <a:lnTo>
                      <a:pt x="6" y="0"/>
                    </a:lnTo>
                    <a:lnTo>
                      <a:pt x="0" y="11"/>
                    </a:lnTo>
                    <a:lnTo>
                      <a:pt x="0" y="17"/>
                    </a:lnTo>
                    <a:lnTo>
                      <a:pt x="12" y="29"/>
                    </a:lnTo>
                    <a:lnTo>
                      <a:pt x="6" y="35"/>
                    </a:lnTo>
                    <a:lnTo>
                      <a:pt x="12" y="41"/>
                    </a:lnTo>
                    <a:lnTo>
                      <a:pt x="17" y="41"/>
                    </a:lnTo>
                    <a:lnTo>
                      <a:pt x="29" y="35"/>
                    </a:lnTo>
                    <a:lnTo>
                      <a:pt x="17" y="29"/>
                    </a:lnTo>
                    <a:lnTo>
                      <a:pt x="12" y="17"/>
                    </a:lnTo>
                    <a:lnTo>
                      <a:pt x="12" y="17"/>
                    </a:lnTo>
                    <a:lnTo>
                      <a:pt x="17"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9" name="フリーフォーム 168"/>
              <p:cNvSpPr>
                <a:spLocks/>
              </p:cNvSpPr>
              <p:nvPr/>
            </p:nvSpPr>
            <p:spPr bwMode="auto">
              <a:xfrm>
                <a:off x="2259" y="942"/>
                <a:ext cx="29" cy="24"/>
              </a:xfrm>
              <a:custGeom>
                <a:avLst/>
                <a:gdLst/>
                <a:ahLst/>
                <a:cxnLst>
                  <a:cxn ang="0">
                    <a:pos x="24" y="24"/>
                  </a:cxn>
                  <a:cxn ang="0">
                    <a:pos x="29" y="18"/>
                  </a:cxn>
                  <a:cxn ang="0">
                    <a:pos x="24" y="12"/>
                  </a:cxn>
                  <a:cxn ang="0">
                    <a:pos x="12" y="0"/>
                  </a:cxn>
                  <a:cxn ang="0">
                    <a:pos x="6" y="0"/>
                  </a:cxn>
                  <a:cxn ang="0">
                    <a:pos x="0" y="12"/>
                  </a:cxn>
                  <a:cxn ang="0">
                    <a:pos x="0" y="18"/>
                  </a:cxn>
                  <a:cxn ang="0">
                    <a:pos x="6" y="24"/>
                  </a:cxn>
                  <a:cxn ang="0">
                    <a:pos x="12" y="24"/>
                  </a:cxn>
                  <a:cxn ang="0">
                    <a:pos x="24" y="24"/>
                  </a:cxn>
                </a:cxnLst>
                <a:rect l="0" t="0" r="0" b="0"/>
                <a:pathLst>
                  <a:path w="29" h="24">
                    <a:moveTo>
                      <a:pt x="24" y="24"/>
                    </a:moveTo>
                    <a:lnTo>
                      <a:pt x="29" y="18"/>
                    </a:lnTo>
                    <a:lnTo>
                      <a:pt x="24" y="12"/>
                    </a:lnTo>
                    <a:lnTo>
                      <a:pt x="12" y="0"/>
                    </a:lnTo>
                    <a:lnTo>
                      <a:pt x="6" y="0"/>
                    </a:lnTo>
                    <a:lnTo>
                      <a:pt x="0" y="12"/>
                    </a:lnTo>
                    <a:lnTo>
                      <a:pt x="0" y="18"/>
                    </a:lnTo>
                    <a:lnTo>
                      <a:pt x="6" y="24"/>
                    </a:lnTo>
                    <a:lnTo>
                      <a:pt x="12" y="24"/>
                    </a:lnTo>
                    <a:lnTo>
                      <a:pt x="24"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grpSp>
      </p:grpSp>
      <p:sp>
        <p:nvSpPr>
          <p:cNvPr id="2" name="タイトル 1"/>
          <p:cNvSpPr>
            <a:spLocks noGrp="1"/>
          </p:cNvSpPr>
          <p:nvPr>
            <p:ph type="title"/>
          </p:nvPr>
        </p:nvSpPr>
        <p:spPr>
          <a:xfrm>
            <a:off x="1857356" y="4786322"/>
            <a:ext cx="5357850"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481878" y="357166"/>
            <a:ext cx="6053942" cy="4414361"/>
          </a:xfrm>
          <a:prstGeom prst="rect">
            <a:avLst/>
          </a:prstGeom>
          <a:noFill/>
          <a:ln w="9525" cap="flat" cmpd="sng" algn="ctr">
            <a:noFill/>
            <a:prstDash val="solid"/>
            <a:miter lim="800000"/>
            <a:headEnd type="none" w="med" len="med"/>
            <a:tailEnd type="none" w="med" len="med"/>
          </a:ln>
          <a:effectLst>
            <a:softEdge rad="635000"/>
          </a:effectLst>
          <a:scene3d>
            <a:camera prst="orthographicFront">
              <a:rot lat="0" lon="0" rev="0"/>
            </a:camera>
            <a:lightRig rig="flat" dir="t"/>
          </a:scene3d>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eaLnBrk="1" latinLnBrk="0" hangingPunct="1"/>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857356" y="5357826"/>
            <a:ext cx="5357850" cy="714380"/>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6" name="スライド番号プレースホルダー 5"/>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 name="グループ化 1"/>
          <p:cNvGrpSpPr/>
          <p:nvPr/>
        </p:nvGrpSpPr>
        <p:grpSpPr>
          <a:xfrm>
            <a:off x="428596" y="285728"/>
            <a:ext cx="8305800" cy="5962650"/>
            <a:chOff x="428625" y="285750"/>
            <a:chExt cx="8305800" cy="5962650"/>
          </a:xfrm>
          <a:solidFill>
            <a:srgbClr val="FFFFFF">
              <a:alpha val="77000"/>
            </a:srgbClr>
          </a:solidFill>
          <a:effectLst>
            <a:outerShdw blurRad="50800" dist="38100" dir="5400000" algn="ctr" rotWithShape="0">
              <a:srgbClr val="000000">
                <a:alpha val="29804"/>
              </a:srgbClr>
            </a:outerShdw>
          </a:effectLst>
        </p:grpSpPr>
        <p:sp>
          <p:nvSpPr>
            <p:cNvPr id="1026" name="フリーフォーム 1025"/>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74" name="フリーフォーム 173"/>
            <p:cNvSpPr>
              <a:spLocks/>
            </p:cNvSpPr>
            <p:nvPr/>
          </p:nvSpPr>
          <p:spPr bwMode="auto">
            <a:xfrm>
              <a:off x="8215338" y="564357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kumimoji="0"/>
              </a:pPr>
              <a:endParaRPr kumimoji="0" lang="ja-JP" altLang="en-US">
                <a:solidFill>
                  <a:schemeClr val="tx1"/>
                </a:solidFill>
              </a:endParaRPr>
            </a:p>
          </p:txBody>
        </p:sp>
        <p:sp>
          <p:nvSpPr>
            <p:cNvPr id="325" name="フリーフォーム 324"/>
            <p:cNvSpPr>
              <a:spLocks/>
            </p:cNvSpPr>
            <p:nvPr/>
          </p:nvSpPr>
          <p:spPr bwMode="auto">
            <a:xfrm>
              <a:off x="6037873" y="5713320"/>
              <a:ext cx="25589" cy="2885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kumimoji="0"/>
              </a:pPr>
              <a:endParaRPr kumimoji="0" lang="ja-JP" altLang="en-US">
                <a:solidFill>
                  <a:schemeClr val="tx1"/>
                </a:solidFill>
              </a:endParaRPr>
            </a:p>
          </p:txBody>
        </p:sp>
      </p:grpSp>
      <p:grpSp>
        <p:nvGrpSpPr>
          <p:cNvPr id="3" name="グループ化 2"/>
          <p:cNvGrpSpPr>
            <a:grpSpLocks/>
          </p:cNvGrpSpPr>
          <p:nvPr/>
        </p:nvGrpSpPr>
        <p:grpSpPr bwMode="auto">
          <a:xfrm>
            <a:off x="434946" y="287315"/>
            <a:ext cx="8296275" cy="5429250"/>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2" name="フリーフォーム 171"/>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3" name="フリーフォーム 172"/>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5" name="フリーフォーム 334"/>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6" name="フリーフォーム 335"/>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7" name="フリーフォーム 336"/>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8" name="フリーフォーム 337"/>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0" name="フリーフォーム 339"/>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1" name="フリーフォーム 340"/>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2" name="フリーフォーム 341"/>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3" name="フリーフォーム 342"/>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4" name="フリーフォーム 343"/>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5" name="フリーフォーム 344"/>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6" name="フリーフォーム 345"/>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7" name="フリーフォーム 346"/>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8" name="フリーフォーム 347"/>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9" name="フリーフォーム 348"/>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0" name="フリーフォーム 349"/>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1" name="フリーフォーム 350"/>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2" name="フリーフォーム 351"/>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3" name="フリーフォーム 352"/>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4" name="フリーフォーム 353"/>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5" name="フリーフォーム 354"/>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6" name="フリーフォーム 355"/>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7" name="フリーフォーム 356"/>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8" name="フリーフォーム 357"/>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9" name="フリーフォーム 358"/>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0" name="フリーフォーム 359"/>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1" name="フリーフォーム 360"/>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2" name="フリーフォーム 361"/>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3" name="フリーフォーム 362"/>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4" name="フリーフォーム 363"/>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5" name="フリーフォーム 364"/>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6" name="フリーフォーム 365"/>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7" name="フリーフォーム 366"/>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8" name="フリーフォーム 367"/>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9" name="フリーフォーム 368"/>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0" name="フリーフォーム 369"/>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1" name="フリーフォーム 370"/>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2" name="フリーフォーム 371"/>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3" name="フリーフォーム 372"/>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4" name="フリーフォーム 373"/>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5" name="フリーフォーム 374"/>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6" name="フリーフォーム 375"/>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7" name="フリーフォーム 376"/>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8" name="フリーフォーム 377"/>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9" name="フリーフォーム 378"/>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0" name="フリーフォーム 379"/>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1" name="フリーフォーム 380"/>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2" name="フリーフォーム 381"/>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3" name="フリーフォーム 382"/>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4" name="フリーフォーム 383"/>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5" name="フリーフォーム 384"/>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6" name="フリーフォーム 385"/>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7" name="フリーフォーム 386"/>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8" name="フリーフォーム 387"/>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9" name="フリーフォーム 388"/>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0" name="フリーフォーム 389"/>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1" name="フリーフォーム 390"/>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2" name="フリーフォーム 391"/>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3" name="フリーフォーム 392"/>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4" name="フリーフォーム 393"/>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5" name="フリーフォーム 394"/>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6" name="フリーフォーム 395"/>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7" name="フリーフォーム 396"/>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8" name="フリーフォーム 397"/>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0" name="フリーフォーム 399"/>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1" name="フリーフォーム 400"/>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2" name="フリーフォーム 401"/>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3" name="フリーフォーム 402"/>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4" name="フリーフォーム 403"/>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5" name="フリーフォーム 404"/>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6" name="フリーフォーム 405"/>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7" name="フリーフォーム 406"/>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8" name="フリーフォーム 407"/>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9" name="フリーフォーム 408"/>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0" name="フリーフォーム 409"/>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1" name="フリーフォーム 410"/>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2" name="フリーフォーム 411"/>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3" name="フリーフォーム 412"/>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4" name="フリーフォーム 413"/>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5" name="フリーフォーム 414"/>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6" name="フリーフォーム 415"/>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7" name="フリーフォーム 416"/>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8" name="フリーフォーム 417"/>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9" name="フリーフォーム 418"/>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0" name="フリーフォーム 419"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1" name="フリーフォーム 420"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2" name="フリーフォーム 421"/>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3" name="フリーフォーム 422"/>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4" name="フリーフォーム 423"/>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5" name="フリーフォーム 424"/>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6" name="フリーフォーム 425"/>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7" name="フリーフォーム 426"/>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8" name="フリーフォーム 427"/>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9" name="フリーフォーム 428"/>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0" name="フリーフォーム 429"/>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1" name="フリーフォーム 430"/>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2" name="フリーフォーム 431"/>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3" name="フリーフォーム 432"/>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4" name="フリーフォーム 433"/>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5" name="フリーフォーム 434"/>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6" name="フリーフォーム 435"/>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7" name="フリーフォーム 436"/>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8" name="フリーフォーム 437"/>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9" name="フリーフォーム 438"/>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0" name="フリーフォーム 439"/>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1" name="フリーフォーム 440"/>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2" name="フリーフォーム 441"/>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3" name="フリーフォーム 442"/>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4" name="フリーフォーム 443"/>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5" name="フリーフォーム 444"/>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6" name="フリーフォーム 445"/>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7" name="フリーフォーム 446"/>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8" name="フリーフォーム 447"/>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9" name="フリーフォーム 448"/>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0" name="フリーフォーム 449"/>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1" name="フリーフォーム 450"/>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2" name="フリーフォーム 451"/>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3" name="フリーフォーム 452"/>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4" name="フリーフォーム 453"/>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5" name="フリーフォーム 454"/>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6" name="フリーフォーム 455"/>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7" name="フリーフォーム 456"/>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8" name="フリーフォーム 457"/>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9" name="フリーフォーム 458"/>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0" name="フリーフォーム 459"/>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1" name="フリーフォーム 460"/>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2" name="フリーフォーム 461"/>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3" name="フリーフォーム 462"/>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4" name="フリーフォーム 463"/>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5" name="フリーフォーム 464"/>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6" name="フリーフォーム 465"/>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7" name="フリーフォーム 466"/>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2" name="フリーフォーム 481"/>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3" name="フリーフォーム 482"/>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4" name="フリーフォーム 483"/>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5" name="フリーフォーム 484"/>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6" name="フリーフォーム 485"/>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031" name="タイトル プレースホルダー 1030"/>
          <p:cNvSpPr>
            <a:spLocks noGrp="1"/>
          </p:cNvSpPr>
          <p:nvPr>
            <p:ph type="title"/>
          </p:nvPr>
        </p:nvSpPr>
        <p:spPr bwMode="auto">
          <a:xfrm>
            <a:off x="928662" y="571480"/>
            <a:ext cx="7358114"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p>
            <a:r>
              <a:rPr kumimoji="0" lang="ja-JP" altLang="en-US" smtClean="0"/>
              <a:t>マスター タイトルの書式設定</a:t>
            </a:r>
            <a:endParaRPr kumimoji="0" lang="en-US"/>
          </a:p>
        </p:txBody>
      </p:sp>
      <p:sp>
        <p:nvSpPr>
          <p:cNvPr id="1032" name="テキスト プレースホルダー 1031"/>
          <p:cNvSpPr>
            <a:spLocks noGrp="1"/>
          </p:cNvSpPr>
          <p:nvPr>
            <p:ph type="body" idx="1"/>
          </p:nvPr>
        </p:nvSpPr>
        <p:spPr bwMode="auto">
          <a:xfrm>
            <a:off x="928662" y="1285862"/>
            <a:ext cx="7358114" cy="45259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2">
                    <a:lumMod val="10000"/>
                  </a:schemeClr>
                </a:solidFill>
              </a:defRPr>
            </a:lvl1pPr>
          </a:lstStyle>
          <a:p>
            <a:fld id="{0E6D9619-F313-46AF-9EB6-1E5A46E518E0}" type="datetimeFigureOut">
              <a:rPr kumimoji="1" lang="ja-JP" altLang="en-US" smtClean="0"/>
              <a:t>2014/5/10</a:t>
            </a:fld>
            <a:endParaRPr kumimoji="1" lang="ja-JP" altLang="en-US"/>
          </a:p>
        </p:txBody>
      </p:sp>
      <p:sp>
        <p:nvSpPr>
          <p:cNvPr id="1034" name="フッター プレースホルダー 1033"/>
          <p:cNvSpPr>
            <a:spLocks noGrp="1"/>
          </p:cNvSpPr>
          <p:nvPr>
            <p:ph type="ftr" sz="quarter" idx="3"/>
          </p:nvPr>
        </p:nvSpPr>
        <p:spPr bwMode="auto">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lstStyle>
            <a:lvl1pPr algn="ctr" eaLnBrk="1" latinLnBrk="0" hangingPunct="1">
              <a:defRPr kumimoji="0" sz="1200">
                <a:solidFill>
                  <a:schemeClr val="tx2">
                    <a:lumMod val="10000"/>
                  </a:schemeClr>
                </a:solidFill>
              </a:defRPr>
            </a:lvl1pPr>
          </a:lstStyle>
          <a:p>
            <a:endParaRPr kumimoji="1" lang="ja-JP" altLang="en-US"/>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2">
                    <a:lumMod val="10000"/>
                  </a:schemeClr>
                </a:solidFill>
              </a:defRPr>
            </a:lvl1pPr>
          </a:lstStyle>
          <a:p>
            <a:fld id="{9E424887-6FB7-40AF-88C4-603ADED0E486}"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p:titleStyle>
    <p:body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p:bodyStyle>
    <p:otherStyle>
      <a:lvl1pPr algn="l" eaLnBrk="1" fontAlgn="base" latinLnBrk="0" hangingPunct="1">
        <a:spcBef>
          <a:spcPct val="0"/>
        </a:spcBef>
        <a:spcAft>
          <a:spcPct val="0"/>
        </a:spcAft>
        <a:defRPr kumimoji="1">
          <a:solidFill>
            <a:schemeClr val="tx1">
              <a:alpha val="100000"/>
            </a:schemeClr>
          </a:solidFill>
          <a:latin typeface="+mn-lt"/>
          <a:ea typeface="+mn-ea"/>
          <a:cs typeface="+mn-cs"/>
        </a:defRPr>
      </a:lvl1pPr>
      <a:lvl2pPr marL="457200" algn="l" eaLnBrk="1" fontAlgn="base" latinLnBrk="0" hangingPunct="1">
        <a:spcBef>
          <a:spcPct val="0"/>
        </a:spcBef>
        <a:spcAft>
          <a:spcPct val="0"/>
        </a:spcAft>
        <a:defRPr kumimoji="1">
          <a:solidFill>
            <a:schemeClr val="tx1">
              <a:alpha val="100000"/>
            </a:schemeClr>
          </a:solidFill>
          <a:latin typeface="+mn-lt"/>
          <a:ea typeface="+mn-ea"/>
          <a:cs typeface="+mn-cs"/>
        </a:defRPr>
      </a:lvl2pPr>
      <a:lvl3pPr marL="914400" algn="l" eaLnBrk="1" fontAlgn="base" latinLnBrk="0" hangingPunct="1">
        <a:spcBef>
          <a:spcPct val="0"/>
        </a:spcBef>
        <a:spcAft>
          <a:spcPct val="0"/>
        </a:spcAft>
        <a:defRPr kumimoji="1">
          <a:solidFill>
            <a:schemeClr val="tx1">
              <a:alpha val="100000"/>
            </a:schemeClr>
          </a:solidFill>
          <a:latin typeface="+mn-lt"/>
          <a:ea typeface="+mn-ea"/>
          <a:cs typeface="+mn-cs"/>
        </a:defRPr>
      </a:lvl3pPr>
      <a:lvl4pPr marL="1371600" algn="l" eaLnBrk="1" fontAlgn="base" latinLnBrk="0" hangingPunct="1">
        <a:spcBef>
          <a:spcPct val="0"/>
        </a:spcBef>
        <a:spcAft>
          <a:spcPct val="0"/>
        </a:spcAft>
        <a:defRPr kumimoji="1">
          <a:solidFill>
            <a:schemeClr val="tx1">
              <a:alpha val="100000"/>
            </a:schemeClr>
          </a:solidFill>
          <a:latin typeface="+mn-lt"/>
          <a:ea typeface="+mn-ea"/>
          <a:cs typeface="+mn-cs"/>
        </a:defRPr>
      </a:lvl4pPr>
      <a:lvl5pPr marL="1828800" algn="l" eaLnBrk="1" fontAlgn="base" latinLnBrk="0" hangingPunct="1">
        <a:spcBef>
          <a:spcPct val="0"/>
        </a:spcBef>
        <a:spcAft>
          <a:spcPct val="0"/>
        </a:spcAft>
        <a:defRPr kumimoji="1">
          <a:solidFill>
            <a:schemeClr val="tx1">
              <a:alpha val="100000"/>
            </a:schemeClr>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5.jpeg"/><Relationship Id="rId4" Type="http://schemas.openxmlformats.org/officeDocument/2006/relationships/diagramLayout" Target="../diagrams/layout5.xm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3.wdp"/><Relationship Id="rId7" Type="http://schemas.openxmlformats.org/officeDocument/2006/relationships/diagramColors" Target="../diagrams/colors7.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796136" y="5301208"/>
            <a:ext cx="3240360" cy="1152128"/>
          </a:xfrm>
        </p:spPr>
        <p:txBody>
          <a:bodyPr anchor="ctr">
            <a:noAutofit/>
          </a:bodyPr>
          <a:lstStyle/>
          <a:p>
            <a:pPr algn="l"/>
            <a:r>
              <a:rPr kumimoji="1" lang="ja-JP" altLang="en-US" sz="3200" dirty="0" smtClean="0">
                <a:solidFill>
                  <a:srgbClr val="00B050"/>
                </a:solidFill>
                <a:latin typeface="HG創英角ｺﾞｼｯｸUB" pitchFamily="49" charset="-128"/>
                <a:ea typeface="HG創英角ｺﾞｼｯｸUB" pitchFamily="49" charset="-128"/>
              </a:rPr>
              <a:t>はれプロ</a:t>
            </a:r>
            <a:endParaRPr kumimoji="1" lang="en-US" altLang="ja-JP" sz="3200" dirty="0" smtClean="0">
              <a:solidFill>
                <a:srgbClr val="00B050"/>
              </a:solidFill>
              <a:latin typeface="HG創英角ｺﾞｼｯｸUB" pitchFamily="49" charset="-128"/>
              <a:ea typeface="HG創英角ｺﾞｼｯｸUB" pitchFamily="49" charset="-128"/>
            </a:endParaRPr>
          </a:p>
          <a:p>
            <a:pPr algn="l"/>
            <a:r>
              <a:rPr lang="ja-JP" altLang="en-US" sz="3200" dirty="0">
                <a:solidFill>
                  <a:srgbClr val="00B050"/>
                </a:solidFill>
                <a:latin typeface="HG創英角ｺﾞｼｯｸUB" pitchFamily="49" charset="-128"/>
                <a:ea typeface="HG創英角ｺﾞｼｯｸUB" pitchFamily="49" charset="-128"/>
              </a:rPr>
              <a:t>　</a:t>
            </a:r>
            <a:r>
              <a:rPr kumimoji="1" lang="ja-JP" altLang="en-US" sz="3200" dirty="0" smtClean="0">
                <a:solidFill>
                  <a:srgbClr val="00B050"/>
                </a:solidFill>
                <a:latin typeface="HG創英角ｺﾞｼｯｸUB" pitchFamily="49" charset="-128"/>
                <a:ea typeface="HG創英角ｺﾞｼｯｸUB" pitchFamily="49" charset="-128"/>
              </a:rPr>
              <a:t>晴佐久 浩司</a:t>
            </a:r>
            <a:endParaRPr kumimoji="1" lang="en-US" altLang="ja-JP" sz="3200" dirty="0" smtClean="0">
              <a:solidFill>
                <a:srgbClr val="00B050"/>
              </a:solidFill>
              <a:latin typeface="HG創英角ｺﾞｼｯｸUB" pitchFamily="49" charset="-128"/>
              <a:ea typeface="HG創英角ｺﾞｼｯｸUB" pitchFamily="49" charset="-128"/>
            </a:endParaRPr>
          </a:p>
        </p:txBody>
      </p:sp>
      <p:sp>
        <p:nvSpPr>
          <p:cNvPr id="2" name="タイトル 1"/>
          <p:cNvSpPr>
            <a:spLocks noGrp="1"/>
          </p:cNvSpPr>
          <p:nvPr>
            <p:ph type="ctrTitle"/>
          </p:nvPr>
        </p:nvSpPr>
        <p:spPr>
          <a:xfrm>
            <a:off x="179512" y="2204864"/>
            <a:ext cx="8640960" cy="1224136"/>
          </a:xfrm>
        </p:spPr>
        <p:txBody>
          <a:bodyPr>
            <a:noAutofit/>
          </a:bodyPr>
          <a:lstStyle/>
          <a:p>
            <a:pPr marL="182880" indent="0">
              <a:buNone/>
            </a:pPr>
            <a:r>
              <a:rPr kumimoji="1" lang="ja-JP" altLang="en-US" sz="5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ＭＳ Ｐ明朝" panose="02020600040205080304" pitchFamily="18" charset="-128"/>
                <a:ea typeface="ＭＳ Ｐ明朝" panose="02020600040205080304" pitchFamily="18" charset="-128"/>
              </a:rPr>
              <a:t>子々孫々まで残したいもの</a:t>
            </a:r>
            <a:endParaRPr kumimoji="1" lang="ja-JP" altLang="en-US" sz="5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4458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4"/>
          <p:cNvSpPr txBox="1">
            <a:spLocks/>
          </p:cNvSpPr>
          <p:nvPr/>
        </p:nvSpPr>
        <p:spPr>
          <a:xfrm>
            <a:off x="467544" y="1052736"/>
            <a:ext cx="8568952" cy="5329748"/>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Font typeface="Georgia" pitchFamily="18" charset="0"/>
              <a:buNone/>
            </a:pPr>
            <a:r>
              <a:rPr lang="ja-JP" altLang="en-US" sz="2800" dirty="0" smtClean="0">
                <a:solidFill>
                  <a:schemeClr val="bg1">
                    <a:lumMod val="75000"/>
                    <a:lumOff val="25000"/>
                  </a:schemeClr>
                </a:solidFill>
              </a:rPr>
              <a:t>　２極化社会における農業の</a:t>
            </a:r>
            <a:r>
              <a:rPr lang="ja-JP" altLang="en-US" sz="2800" dirty="0">
                <a:solidFill>
                  <a:schemeClr val="bg1">
                    <a:lumMod val="75000"/>
                    <a:lumOff val="25000"/>
                  </a:schemeClr>
                </a:solidFill>
              </a:rPr>
              <a:t>あ</a:t>
            </a:r>
            <a:r>
              <a:rPr lang="ja-JP" altLang="en-US" sz="2800" dirty="0" smtClean="0">
                <a:solidFill>
                  <a:schemeClr val="bg1">
                    <a:lumMod val="75000"/>
                    <a:lumOff val="25000"/>
                  </a:schemeClr>
                </a:solidFill>
              </a:rPr>
              <a:t>り方</a:t>
            </a:r>
            <a:endParaRPr lang="en-US" altLang="ja-JP" sz="2800" dirty="0" smtClean="0">
              <a:solidFill>
                <a:schemeClr val="bg1">
                  <a:lumMod val="75000"/>
                  <a:lumOff val="25000"/>
                </a:schemeClr>
              </a:solidFill>
            </a:endParaRPr>
          </a:p>
          <a:p>
            <a:pPr>
              <a:buFont typeface="Wingdings" pitchFamily="2" charset="2"/>
              <a:buChar char="Ø"/>
            </a:pPr>
            <a:r>
              <a:rPr lang="ja-JP" altLang="en-US" sz="2800" dirty="0" smtClean="0">
                <a:solidFill>
                  <a:schemeClr val="bg1">
                    <a:lumMod val="75000"/>
                    <a:lumOff val="25000"/>
                  </a:schemeClr>
                </a:solidFill>
                <a:latin typeface="HGP明朝E" pitchFamily="18" charset="-128"/>
                <a:ea typeface="HGP明朝E" pitchFamily="18" charset="-128"/>
              </a:rPr>
              <a:t>貿易自由化</a:t>
            </a:r>
            <a:r>
              <a:rPr lang="ja-JP" altLang="en-US" sz="2800" dirty="0">
                <a:solidFill>
                  <a:schemeClr val="bg1">
                    <a:lumMod val="75000"/>
                    <a:lumOff val="25000"/>
                  </a:schemeClr>
                </a:solidFill>
                <a:latin typeface="HGP明朝E" pitchFamily="18" charset="-128"/>
                <a:ea typeface="HGP明朝E" pitchFamily="18" charset="-128"/>
              </a:rPr>
              <a:t>へ</a:t>
            </a:r>
            <a:r>
              <a:rPr lang="ja-JP" altLang="en-US" sz="2800" dirty="0" smtClean="0">
                <a:solidFill>
                  <a:schemeClr val="bg1">
                    <a:lumMod val="75000"/>
                    <a:lumOff val="25000"/>
                  </a:schemeClr>
                </a:solidFill>
                <a:latin typeface="HGP明朝E" pitchFamily="18" charset="-128"/>
                <a:ea typeface="HGP明朝E" pitchFamily="18" charset="-128"/>
              </a:rPr>
              <a:t>の流れ</a:t>
            </a:r>
            <a:endParaRPr lang="en-US" altLang="ja-JP" sz="2800" dirty="0" smtClean="0">
              <a:solidFill>
                <a:schemeClr val="bg1">
                  <a:lumMod val="75000"/>
                  <a:lumOff val="25000"/>
                </a:schemeClr>
              </a:solidFill>
              <a:latin typeface="HGP明朝E" pitchFamily="18" charset="-128"/>
              <a:ea typeface="HGP明朝E" pitchFamily="18" charset="-128"/>
            </a:endParaRPr>
          </a:p>
          <a:p>
            <a:pPr marL="45720" indent="0">
              <a:buNone/>
            </a:pP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大規模化による効率化、労働生産性の改善</a:t>
            </a:r>
            <a:endParaRPr lang="en-US" altLang="ja-JP" sz="2600" dirty="0" smtClean="0">
              <a:solidFill>
                <a:schemeClr val="bg1">
                  <a:lumMod val="75000"/>
                  <a:lumOff val="25000"/>
                </a:schemeClr>
              </a:solidFill>
            </a:endParaRPr>
          </a:p>
          <a:p>
            <a:pPr marL="45720" indent="0">
              <a:buNone/>
            </a:pP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多角経営による収益率の改善</a:t>
            </a:r>
            <a:endParaRPr lang="en-US" altLang="ja-JP" sz="2600" dirty="0">
              <a:solidFill>
                <a:schemeClr val="bg1">
                  <a:lumMod val="75000"/>
                  <a:lumOff val="25000"/>
                </a:schemeClr>
              </a:solidFill>
            </a:endParaRPr>
          </a:p>
          <a:p>
            <a:pPr marL="45720" indent="0">
              <a:buNone/>
            </a:pPr>
            <a:r>
              <a:rPr lang="ja-JP" altLang="en-US" sz="2600" dirty="0" smtClean="0">
                <a:solidFill>
                  <a:schemeClr val="bg1">
                    <a:lumMod val="75000"/>
                    <a:lumOff val="25000"/>
                  </a:schemeClr>
                </a:solidFill>
              </a:rPr>
              <a:t>　</a:t>
            </a:r>
            <a:r>
              <a:rPr lang="ja-JP" altLang="en-US" sz="2600" dirty="0">
                <a:solidFill>
                  <a:schemeClr val="bg1">
                    <a:lumMod val="75000"/>
                    <a:lumOff val="25000"/>
                  </a:schemeClr>
                </a:solidFill>
              </a:rPr>
              <a:t>・</a:t>
            </a:r>
            <a:r>
              <a:rPr lang="ja-JP" altLang="en-US" sz="2600" dirty="0" smtClean="0">
                <a:solidFill>
                  <a:schemeClr val="bg1">
                    <a:lumMod val="75000"/>
                    <a:lumOff val="25000"/>
                  </a:schemeClr>
                </a:solidFill>
              </a:rPr>
              <a:t>食料安全保障の確立</a:t>
            </a:r>
            <a:endParaRPr lang="en-US" altLang="ja-JP" sz="2600" dirty="0" smtClean="0">
              <a:solidFill>
                <a:schemeClr val="bg1">
                  <a:lumMod val="75000"/>
                  <a:lumOff val="25000"/>
                </a:schemeClr>
              </a:solidFill>
            </a:endParaRPr>
          </a:p>
          <a:p>
            <a:pPr>
              <a:buFont typeface="Wingdings" pitchFamily="2" charset="2"/>
              <a:buChar char="Ø"/>
            </a:pPr>
            <a:r>
              <a:rPr lang="ja-JP" altLang="en-US" sz="2800" dirty="0" smtClean="0">
                <a:solidFill>
                  <a:schemeClr val="bg1">
                    <a:lumMod val="75000"/>
                    <a:lumOff val="25000"/>
                  </a:schemeClr>
                </a:solidFill>
                <a:latin typeface="HGP明朝E" pitchFamily="18" charset="-128"/>
                <a:ea typeface="HGP明朝E" pitchFamily="18" charset="-128"/>
              </a:rPr>
              <a:t>もう１つの進むべき道</a:t>
            </a:r>
            <a:endParaRPr lang="en-US" altLang="ja-JP" sz="2800" dirty="0" smtClean="0">
              <a:solidFill>
                <a:schemeClr val="bg1">
                  <a:lumMod val="75000"/>
                  <a:lumOff val="25000"/>
                </a:schemeClr>
              </a:solidFill>
              <a:latin typeface="HGP明朝E" pitchFamily="18" charset="-128"/>
              <a:ea typeface="HGP明朝E" pitchFamily="18" charset="-128"/>
            </a:endParaRPr>
          </a:p>
          <a:p>
            <a:pPr>
              <a:buFont typeface="Georgia" pitchFamily="18" charset="0"/>
              <a:buNone/>
            </a:pPr>
            <a:r>
              <a:rPr lang="ja-JP" altLang="en-US" sz="2000" dirty="0" smtClean="0">
                <a:solidFill>
                  <a:schemeClr val="bg1">
                    <a:lumMod val="75000"/>
                    <a:lumOff val="25000"/>
                  </a:schemeClr>
                </a:solidFill>
              </a:rPr>
              <a:t>　</a:t>
            </a: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・地域内経済循環の確立</a:t>
            </a:r>
            <a:endParaRPr lang="en-US" altLang="ja-JP" sz="2600" dirty="0" smtClean="0">
              <a:solidFill>
                <a:schemeClr val="bg1">
                  <a:lumMod val="75000"/>
                  <a:lumOff val="25000"/>
                </a:schemeClr>
              </a:solidFill>
            </a:endParaRPr>
          </a:p>
          <a:p>
            <a:pPr>
              <a:buFont typeface="Georgia" pitchFamily="18" charset="0"/>
              <a:buNone/>
            </a:pP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・生産者と消費者の本当の結び付き</a:t>
            </a:r>
            <a:endParaRPr lang="en-US" altLang="ja-JP" sz="2600" dirty="0" smtClean="0">
              <a:solidFill>
                <a:schemeClr val="bg1">
                  <a:lumMod val="75000"/>
                  <a:lumOff val="25000"/>
                </a:schemeClr>
              </a:solidFill>
            </a:endParaRPr>
          </a:p>
          <a:p>
            <a:pPr>
              <a:buFont typeface="Georgia" pitchFamily="18" charset="0"/>
              <a:buNone/>
            </a:pP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・他の追随を許さない本物の農業</a:t>
            </a:r>
            <a:endParaRPr lang="en-US" altLang="ja-JP" sz="2600" dirty="0" smtClean="0">
              <a:solidFill>
                <a:schemeClr val="bg1">
                  <a:lumMod val="75000"/>
                  <a:lumOff val="25000"/>
                </a:schemeClr>
              </a:solidFill>
            </a:endParaRPr>
          </a:p>
          <a:p>
            <a:pPr>
              <a:buFont typeface="Georgia" pitchFamily="18" charset="0"/>
              <a:buNone/>
            </a:pP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　（土づくり・堆肥づくり）</a:t>
            </a:r>
            <a:endParaRPr lang="en-US" altLang="ja-JP" sz="2600" dirty="0" smtClean="0">
              <a:solidFill>
                <a:schemeClr val="bg1">
                  <a:lumMod val="75000"/>
                  <a:lumOff val="25000"/>
                </a:schemeClr>
              </a:solidFill>
            </a:endParaRPr>
          </a:p>
          <a:p>
            <a:pPr>
              <a:buFont typeface="Georgia" pitchFamily="18" charset="0"/>
              <a:buNone/>
            </a:pPr>
            <a:endParaRPr lang="en-US" altLang="ja-JP" sz="2600" dirty="0" smtClean="0">
              <a:solidFill>
                <a:schemeClr val="bg1">
                  <a:lumMod val="75000"/>
                  <a:lumOff val="25000"/>
                </a:schemeClr>
              </a:solidFill>
            </a:endParaRPr>
          </a:p>
          <a:p>
            <a:pPr>
              <a:buFont typeface="Georgia" pitchFamily="18" charset="0"/>
              <a:buNone/>
            </a:pPr>
            <a:endParaRPr lang="en-US" altLang="ja-JP" sz="2600" dirty="0" smtClean="0">
              <a:solidFill>
                <a:schemeClr val="bg1">
                  <a:lumMod val="75000"/>
                  <a:lumOff val="25000"/>
                </a:schemeClr>
              </a:solidFill>
            </a:endParaRPr>
          </a:p>
          <a:p>
            <a:pPr>
              <a:buFont typeface="Georgia" pitchFamily="18" charset="0"/>
              <a:buNone/>
            </a:pPr>
            <a:endParaRPr lang="en-US" altLang="ja-JP" sz="2800" dirty="0" smtClean="0">
              <a:solidFill>
                <a:schemeClr val="bg1">
                  <a:lumMod val="75000"/>
                  <a:lumOff val="25000"/>
                </a:schemeClr>
              </a:solidFill>
            </a:endParaRPr>
          </a:p>
          <a:p>
            <a:pPr>
              <a:buFont typeface="Wingdings" pitchFamily="2" charset="2"/>
              <a:buChar char="Ø"/>
            </a:pPr>
            <a:endParaRPr lang="en-US" altLang="ja-JP" dirty="0" smtClean="0">
              <a:solidFill>
                <a:schemeClr val="bg1">
                  <a:lumMod val="75000"/>
                  <a:lumOff val="25000"/>
                </a:schemeClr>
              </a:solidFill>
            </a:endParaRPr>
          </a:p>
          <a:p>
            <a:pPr>
              <a:buFont typeface="Georgia" pitchFamily="18" charset="0"/>
              <a:buNone/>
            </a:pPr>
            <a:endParaRPr lang="ja-JP" altLang="en-US" dirty="0">
              <a:solidFill>
                <a:schemeClr val="bg1">
                  <a:lumMod val="75000"/>
                  <a:lumOff val="25000"/>
                </a:schemeClr>
              </a:solidFill>
            </a:endParaRPr>
          </a:p>
        </p:txBody>
      </p:sp>
      <p:sp>
        <p:nvSpPr>
          <p:cNvPr id="5" name="タイトル 3"/>
          <p:cNvSpPr txBox="1">
            <a:spLocks/>
          </p:cNvSpPr>
          <p:nvPr/>
        </p:nvSpPr>
        <p:spPr>
          <a:xfrm>
            <a:off x="2195736" y="260648"/>
            <a:ext cx="6356774" cy="922114"/>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　農業の進むべき道</a:t>
            </a:r>
            <a:endParaRPr lang="ja-JP" alt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
        <p:nvSpPr>
          <p:cNvPr id="6" name="正方形/長方形 5"/>
          <p:cNvSpPr/>
          <p:nvPr/>
        </p:nvSpPr>
        <p:spPr>
          <a:xfrm>
            <a:off x="611560" y="460516"/>
            <a:ext cx="1584176" cy="412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農の本質</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5250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4"/>
          <p:cNvSpPr txBox="1">
            <a:spLocks/>
          </p:cNvSpPr>
          <p:nvPr/>
        </p:nvSpPr>
        <p:spPr>
          <a:xfrm>
            <a:off x="467544" y="1185712"/>
            <a:ext cx="8568952" cy="53396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Font typeface="Georgia" pitchFamily="18" charset="0"/>
              <a:buNone/>
            </a:pPr>
            <a:r>
              <a:rPr lang="ja-JP" altLang="en-US" sz="2800" dirty="0" smtClean="0">
                <a:solidFill>
                  <a:schemeClr val="bg1">
                    <a:lumMod val="75000"/>
                    <a:lumOff val="25000"/>
                  </a:schemeClr>
                </a:solidFill>
              </a:rPr>
              <a:t>農業は（　　）を相手に（　　）を生産する仕事</a:t>
            </a:r>
            <a:endParaRPr lang="en-US" altLang="ja-JP" sz="2800" dirty="0" smtClean="0">
              <a:solidFill>
                <a:schemeClr val="bg1">
                  <a:lumMod val="75000"/>
                  <a:lumOff val="25000"/>
                </a:schemeClr>
              </a:solidFill>
            </a:endParaRPr>
          </a:p>
          <a:p>
            <a:pPr marL="45720" indent="0">
              <a:buNone/>
            </a:pP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・画一的な生産は難しく、同じモノを作れない</a:t>
            </a:r>
            <a:endParaRPr lang="en-US" altLang="ja-JP" sz="2600" dirty="0" smtClean="0">
              <a:solidFill>
                <a:schemeClr val="bg1">
                  <a:lumMod val="75000"/>
                  <a:lumOff val="25000"/>
                </a:schemeClr>
              </a:solidFill>
            </a:endParaRPr>
          </a:p>
          <a:p>
            <a:pPr marL="45720" indent="0">
              <a:buNone/>
            </a:pP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・絶えず試行錯誤の連続で、答えが１つではない</a:t>
            </a:r>
            <a:endParaRPr lang="en-US" altLang="ja-JP" sz="2600" dirty="0" smtClean="0">
              <a:solidFill>
                <a:schemeClr val="bg1">
                  <a:lumMod val="75000"/>
                  <a:lumOff val="25000"/>
                </a:schemeClr>
              </a:solidFill>
            </a:endParaRPr>
          </a:p>
          <a:p>
            <a:pPr marL="45720" indent="0">
              <a:buNone/>
            </a:pPr>
            <a:r>
              <a:rPr lang="ja-JP" altLang="en-US" sz="2600" dirty="0" smtClean="0">
                <a:solidFill>
                  <a:schemeClr val="bg1">
                    <a:lumMod val="75000"/>
                    <a:lumOff val="25000"/>
                  </a:schemeClr>
                </a:solidFill>
              </a:rPr>
              <a:t>　・モノづくりの喜び、ヒトづくりの実感</a:t>
            </a:r>
            <a:endParaRPr lang="en-US" altLang="ja-JP" sz="2600" dirty="0" smtClean="0">
              <a:solidFill>
                <a:schemeClr val="bg1">
                  <a:lumMod val="75000"/>
                  <a:lumOff val="25000"/>
                </a:schemeClr>
              </a:solidFill>
            </a:endParaRPr>
          </a:p>
          <a:p>
            <a:pPr marL="45720" indent="0">
              <a:buNone/>
            </a:pPr>
            <a:r>
              <a:rPr lang="ja-JP" altLang="en-US" sz="2600" dirty="0">
                <a:solidFill>
                  <a:schemeClr val="bg1">
                    <a:lumMod val="75000"/>
                    <a:lumOff val="25000"/>
                  </a:schemeClr>
                </a:solidFill>
              </a:rPr>
              <a:t>　</a:t>
            </a:r>
            <a:r>
              <a:rPr lang="ja-JP" altLang="en-US" sz="2600" dirty="0" smtClean="0">
                <a:solidFill>
                  <a:schemeClr val="bg1">
                    <a:lumMod val="75000"/>
                    <a:lumOff val="25000"/>
                  </a:schemeClr>
                </a:solidFill>
              </a:rPr>
              <a:t>・本物を作れば、流通業者に</a:t>
            </a:r>
            <a:r>
              <a:rPr lang="en-US" altLang="ja-JP" sz="2600" dirty="0" smtClean="0">
                <a:solidFill>
                  <a:schemeClr val="bg1">
                    <a:lumMod val="75000"/>
                    <a:lumOff val="25000"/>
                  </a:schemeClr>
                </a:solidFill>
              </a:rPr>
              <a:t>NO</a:t>
            </a:r>
            <a:r>
              <a:rPr lang="ja-JP" altLang="en-US" sz="2600" dirty="0" smtClean="0">
                <a:solidFill>
                  <a:schemeClr val="bg1">
                    <a:lumMod val="75000"/>
                    <a:lumOff val="25000"/>
                  </a:schemeClr>
                </a:solidFill>
              </a:rPr>
              <a:t>が言える産業</a:t>
            </a:r>
            <a:endParaRPr lang="en-US" altLang="ja-JP" sz="2600" dirty="0" smtClean="0">
              <a:solidFill>
                <a:schemeClr val="bg1">
                  <a:lumMod val="75000"/>
                  <a:lumOff val="25000"/>
                </a:schemeClr>
              </a:solidFill>
            </a:endParaRPr>
          </a:p>
          <a:p>
            <a:pPr marL="45720" indent="0">
              <a:buNone/>
            </a:pPr>
            <a:endParaRPr lang="en-US" altLang="ja-JP" sz="1400" dirty="0" smtClean="0">
              <a:solidFill>
                <a:schemeClr val="bg1">
                  <a:lumMod val="75000"/>
                  <a:lumOff val="25000"/>
                </a:schemeClr>
              </a:solidFill>
            </a:endParaRPr>
          </a:p>
          <a:p>
            <a:pPr marL="45720" indent="0">
              <a:buNone/>
            </a:pPr>
            <a:r>
              <a:rPr lang="ja-JP" altLang="en-US" sz="2600" dirty="0" smtClean="0">
                <a:solidFill>
                  <a:schemeClr val="bg1">
                    <a:lumMod val="75000"/>
                    <a:lumOff val="25000"/>
                  </a:schemeClr>
                </a:solidFill>
              </a:rPr>
              <a:t>産業とは、時代のニーズに応えることであり、</a:t>
            </a:r>
            <a:endParaRPr lang="en-US" altLang="ja-JP" sz="2600" dirty="0">
              <a:solidFill>
                <a:schemeClr val="bg1">
                  <a:lumMod val="75000"/>
                  <a:lumOff val="25000"/>
                </a:schemeClr>
              </a:solidFill>
            </a:endParaRPr>
          </a:p>
          <a:p>
            <a:pPr marL="45720" indent="0">
              <a:buNone/>
            </a:pPr>
            <a:r>
              <a:rPr lang="en-US" altLang="ja-JP" sz="2600" dirty="0" smtClean="0">
                <a:solidFill>
                  <a:schemeClr val="bg1">
                    <a:lumMod val="75000"/>
                    <a:lumOff val="25000"/>
                  </a:schemeClr>
                </a:solidFill>
              </a:rPr>
              <a:t>『</a:t>
            </a:r>
            <a:r>
              <a:rPr lang="ja-JP" altLang="en-US" sz="2600" dirty="0" smtClean="0">
                <a:solidFill>
                  <a:schemeClr val="bg1">
                    <a:lumMod val="75000"/>
                    <a:lumOff val="25000"/>
                  </a:schemeClr>
                </a:solidFill>
                <a:latin typeface="HGP明朝E" pitchFamily="18" charset="-128"/>
                <a:ea typeface="HGP明朝E" pitchFamily="18" charset="-128"/>
              </a:rPr>
              <a:t>農ある暮らし</a:t>
            </a:r>
            <a:r>
              <a:rPr lang="en-US" altLang="ja-JP" sz="2600" dirty="0" smtClean="0">
                <a:solidFill>
                  <a:schemeClr val="bg1">
                    <a:lumMod val="75000"/>
                    <a:lumOff val="25000"/>
                  </a:schemeClr>
                </a:solidFill>
              </a:rPr>
              <a:t>』</a:t>
            </a:r>
            <a:r>
              <a:rPr lang="ja-JP" altLang="en-US" sz="2600" dirty="0" smtClean="0">
                <a:solidFill>
                  <a:schemeClr val="bg1">
                    <a:lumMod val="75000"/>
                    <a:lumOff val="25000"/>
                  </a:schemeClr>
                </a:solidFill>
              </a:rPr>
              <a:t>による精神的価値を求めている。</a:t>
            </a:r>
            <a:endParaRPr lang="en-US" altLang="ja-JP" sz="2600" dirty="0" smtClean="0">
              <a:solidFill>
                <a:schemeClr val="bg1">
                  <a:lumMod val="75000"/>
                  <a:lumOff val="25000"/>
                </a:schemeClr>
              </a:solidFill>
            </a:endParaRPr>
          </a:p>
          <a:p>
            <a:pPr marL="45720" indent="0">
              <a:buNone/>
            </a:pPr>
            <a:r>
              <a:rPr lang="ja-JP" altLang="en-US" sz="2600" dirty="0" smtClean="0">
                <a:solidFill>
                  <a:schemeClr val="bg1">
                    <a:lumMod val="75000"/>
                    <a:lumOff val="25000"/>
                  </a:schemeClr>
                </a:solidFill>
              </a:rPr>
              <a:t>⇨</a:t>
            </a:r>
            <a:r>
              <a:rPr lang="ja-JP" altLang="en-US" sz="2600" dirty="0" smtClean="0">
                <a:solidFill>
                  <a:schemeClr val="bg1">
                    <a:lumMod val="75000"/>
                    <a:lumOff val="25000"/>
                  </a:schemeClr>
                </a:solidFill>
                <a:latin typeface="HGP明朝E" pitchFamily="18" charset="-128"/>
                <a:ea typeface="HGP明朝E" pitchFamily="18" charset="-128"/>
              </a:rPr>
              <a:t>当たり前のことを</a:t>
            </a:r>
            <a:r>
              <a:rPr lang="ja-JP" altLang="en-US" sz="2600" dirty="0">
                <a:solidFill>
                  <a:schemeClr val="bg1">
                    <a:lumMod val="75000"/>
                    <a:lumOff val="25000"/>
                  </a:schemeClr>
                </a:solidFill>
                <a:latin typeface="HGP明朝E" pitchFamily="18" charset="-128"/>
                <a:ea typeface="HGP明朝E" pitchFamily="18" charset="-128"/>
              </a:rPr>
              <a:t>当たり前</a:t>
            </a:r>
            <a:r>
              <a:rPr lang="ja-JP" altLang="en-US" sz="2600" dirty="0" smtClean="0">
                <a:solidFill>
                  <a:schemeClr val="bg1">
                    <a:lumMod val="75000"/>
                    <a:lumOff val="25000"/>
                  </a:schemeClr>
                </a:solidFill>
                <a:latin typeface="HGP明朝E" pitchFamily="18" charset="-128"/>
                <a:ea typeface="HGP明朝E" pitchFamily="18" charset="-128"/>
              </a:rPr>
              <a:t>に実行できる</a:t>
            </a:r>
            <a:r>
              <a:rPr lang="ja-JP" altLang="en-US" sz="3600" b="1" dirty="0" smtClean="0">
                <a:solidFill>
                  <a:srgbClr val="FF0000"/>
                </a:solidFill>
                <a:effectLst>
                  <a:outerShdw blurRad="38100" dist="38100" dir="2700000" algn="tl">
                    <a:srgbClr val="000000">
                      <a:alpha val="43137"/>
                    </a:srgbClr>
                  </a:outerShdw>
                </a:effectLst>
                <a:latin typeface="HGP明朝E" pitchFamily="18" charset="-128"/>
                <a:ea typeface="HGP明朝E" pitchFamily="18" charset="-128"/>
              </a:rPr>
              <a:t>農は王道</a:t>
            </a:r>
            <a:endParaRPr lang="en-US" altLang="ja-JP" sz="3600" b="1" dirty="0" smtClean="0">
              <a:solidFill>
                <a:srgbClr val="FF0000"/>
              </a:solidFill>
              <a:effectLst>
                <a:outerShdw blurRad="38100" dist="38100" dir="2700000" algn="tl">
                  <a:srgbClr val="000000">
                    <a:alpha val="43137"/>
                  </a:srgbClr>
                </a:outerShdw>
              </a:effectLst>
              <a:latin typeface="HGP明朝E" pitchFamily="18" charset="-128"/>
              <a:ea typeface="HGP明朝E" pitchFamily="18" charset="-128"/>
            </a:endParaRPr>
          </a:p>
          <a:p>
            <a:pPr marL="45720" indent="0">
              <a:buNone/>
            </a:pPr>
            <a:endParaRPr lang="en-US" altLang="ja-JP" sz="2600" dirty="0" smtClean="0">
              <a:solidFill>
                <a:schemeClr val="bg1">
                  <a:lumMod val="75000"/>
                  <a:lumOff val="25000"/>
                </a:schemeClr>
              </a:solidFill>
            </a:endParaRPr>
          </a:p>
          <a:p>
            <a:pPr>
              <a:buFont typeface="Georgia" pitchFamily="18" charset="0"/>
              <a:buNone/>
            </a:pPr>
            <a:endParaRPr lang="ja-JP" altLang="en-US" dirty="0">
              <a:solidFill>
                <a:schemeClr val="bg1">
                  <a:lumMod val="75000"/>
                  <a:lumOff val="25000"/>
                </a:schemeClr>
              </a:solidFill>
            </a:endParaRPr>
          </a:p>
        </p:txBody>
      </p:sp>
      <p:sp>
        <p:nvSpPr>
          <p:cNvPr id="5" name="タイトル 3"/>
          <p:cNvSpPr txBox="1">
            <a:spLocks/>
          </p:cNvSpPr>
          <p:nvPr/>
        </p:nvSpPr>
        <p:spPr>
          <a:xfrm>
            <a:off x="2195736" y="332656"/>
            <a:ext cx="6356774" cy="850106"/>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　農業の魅力とは</a:t>
            </a:r>
            <a:endParaRPr lang="ja-JP" alt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
        <p:nvSpPr>
          <p:cNvPr id="6" name="正方形/長方形 5"/>
          <p:cNvSpPr/>
          <p:nvPr/>
        </p:nvSpPr>
        <p:spPr>
          <a:xfrm>
            <a:off x="611560" y="460516"/>
            <a:ext cx="1584176" cy="412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農の本質</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8168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195736" y="260649"/>
            <a:ext cx="6624736" cy="864096"/>
          </a:xfrm>
        </p:spPr>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kumimoji="1" lang="ja-JP" altLang="en-US" sz="4000" b="1" cap="all" dirty="0" smtClean="0">
                <a:ln w="0"/>
                <a:solidFill>
                  <a:srgbClr val="0070C0"/>
                </a:solidFill>
                <a:effectLst>
                  <a:reflection blurRad="12700" stA="50000" endPos="50000" dist="5000" dir="5400000" sy="-100000" rotWithShape="0"/>
                </a:effectLst>
                <a:latin typeface="HGP明朝E" panose="02020900000000000000" pitchFamily="18" charset="-128"/>
                <a:ea typeface="HGP明朝E" panose="02020900000000000000" pitchFamily="18" charset="-128"/>
              </a:rPr>
              <a:t>　これまでの行政の対応</a:t>
            </a:r>
            <a:endParaRPr kumimoji="1" lang="ja-JP" altLang="en-US" sz="4000" b="1" cap="all" dirty="0">
              <a:ln w="0"/>
              <a:solidFill>
                <a:srgbClr val="0070C0"/>
              </a:solidFill>
              <a:effectLst>
                <a:reflection blurRad="12700" stA="50000" endPos="50000" dist="5000" dir="5400000" sy="-100000" rotWithShape="0"/>
              </a:effectLst>
              <a:latin typeface="HGP明朝E" panose="02020900000000000000" pitchFamily="18" charset="-128"/>
              <a:ea typeface="HGP明朝E" panose="02020900000000000000" pitchFamily="18" charset="-128"/>
            </a:endParaRPr>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870967313"/>
              </p:ext>
            </p:extLst>
          </p:nvPr>
        </p:nvGraphicFramePr>
        <p:xfrm>
          <a:off x="534158" y="1989879"/>
          <a:ext cx="8229600" cy="428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コンテンツ プレースホルダ 4"/>
          <p:cNvSpPr txBox="1">
            <a:spLocks/>
          </p:cNvSpPr>
          <p:nvPr/>
        </p:nvSpPr>
        <p:spPr>
          <a:xfrm>
            <a:off x="1187624" y="1268760"/>
            <a:ext cx="7632848" cy="142175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200" dirty="0" smtClean="0">
                <a:solidFill>
                  <a:schemeClr val="bg1">
                    <a:lumMod val="65000"/>
                    <a:lumOff val="35000"/>
                  </a:schemeClr>
                </a:solidFill>
                <a:latin typeface="HGP明朝E" panose="02020900000000000000" pitchFamily="18" charset="-128"/>
                <a:ea typeface="HGP明朝E" panose="02020900000000000000" pitchFamily="18" charset="-128"/>
              </a:rPr>
              <a:t>【</a:t>
            </a:r>
            <a:r>
              <a:rPr lang="ja-JP" altLang="en-US" sz="3200" dirty="0" smtClean="0">
                <a:solidFill>
                  <a:schemeClr val="bg1">
                    <a:lumMod val="65000"/>
                    <a:lumOff val="35000"/>
                  </a:schemeClr>
                </a:solidFill>
                <a:latin typeface="HGP明朝E" panose="02020900000000000000" pitchFamily="18" charset="-128"/>
                <a:ea typeface="HGP明朝E" panose="02020900000000000000" pitchFamily="18" charset="-128"/>
              </a:rPr>
              <a:t>目的</a:t>
            </a:r>
            <a:r>
              <a:rPr lang="en-US" altLang="ja-JP" sz="3200" dirty="0" smtClean="0">
                <a:solidFill>
                  <a:schemeClr val="bg1">
                    <a:lumMod val="65000"/>
                    <a:lumOff val="35000"/>
                  </a:schemeClr>
                </a:solidFill>
                <a:latin typeface="HGP明朝E" panose="02020900000000000000" pitchFamily="18" charset="-128"/>
                <a:ea typeface="HGP明朝E" panose="02020900000000000000" pitchFamily="18" charset="-128"/>
              </a:rPr>
              <a:t>】</a:t>
            </a:r>
            <a:r>
              <a:rPr lang="ja-JP" altLang="en-US" sz="3200" dirty="0" smtClean="0">
                <a:solidFill>
                  <a:schemeClr val="bg1">
                    <a:lumMod val="85000"/>
                    <a:lumOff val="15000"/>
                  </a:schemeClr>
                </a:solidFill>
                <a:latin typeface="HGP明朝E" panose="02020900000000000000" pitchFamily="18" charset="-128"/>
                <a:ea typeface="HGP明朝E" panose="02020900000000000000" pitchFamily="18" charset="-128"/>
              </a:rPr>
              <a:t>　農村振興</a:t>
            </a:r>
            <a:endParaRPr kumimoji="1" lang="en-US" altLang="ja-JP" sz="3200" u="none" strike="noStrike" kern="1200" cap="none" spc="0" normalizeH="0" baseline="0" noProof="0" dirty="0" smtClean="0">
              <a:ln>
                <a:noFill/>
              </a:ln>
              <a:solidFill>
                <a:schemeClr val="bg1">
                  <a:lumMod val="85000"/>
                  <a:lumOff val="15000"/>
                </a:schemeClr>
              </a:solidFill>
              <a:uLnTx/>
              <a:uFillTx/>
              <a:latin typeface="HGP明朝E" panose="02020900000000000000" pitchFamily="18" charset="-128"/>
              <a:ea typeface="HGP明朝E" panose="02020900000000000000"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3200" b="0" i="0" u="none" strike="noStrike" kern="1200" cap="none" spc="0" normalizeH="0" baseline="0" noProof="0" dirty="0" smtClean="0">
                <a:ln>
                  <a:noFill/>
                </a:ln>
                <a:solidFill>
                  <a:schemeClr val="bg1">
                    <a:lumMod val="65000"/>
                    <a:lumOff val="35000"/>
                  </a:schemeClr>
                </a:solidFill>
                <a:effectLst/>
                <a:uLnTx/>
                <a:uFillTx/>
                <a:latin typeface="HGP明朝E" panose="02020900000000000000" pitchFamily="18" charset="-128"/>
                <a:ea typeface="HGP明朝E" panose="02020900000000000000" pitchFamily="18" charset="-128"/>
              </a:rPr>
              <a:t>【</a:t>
            </a:r>
            <a:r>
              <a:rPr kumimoji="1" lang="ja-JP" altLang="en-US" sz="3200" b="0" i="0" u="none" strike="noStrike" kern="1200" cap="none" spc="0" normalizeH="0" baseline="0" noProof="0" dirty="0" smtClean="0">
                <a:ln>
                  <a:noFill/>
                </a:ln>
                <a:solidFill>
                  <a:schemeClr val="bg1">
                    <a:lumMod val="65000"/>
                    <a:lumOff val="35000"/>
                  </a:schemeClr>
                </a:solidFill>
                <a:effectLst/>
                <a:uLnTx/>
                <a:uFillTx/>
                <a:latin typeface="HGP明朝E" panose="02020900000000000000" pitchFamily="18" charset="-128"/>
                <a:ea typeface="HGP明朝E" panose="02020900000000000000" pitchFamily="18" charset="-128"/>
              </a:rPr>
              <a:t>目標</a:t>
            </a:r>
            <a:r>
              <a:rPr kumimoji="1" lang="en-US" altLang="ja-JP" sz="3200" b="0" i="0" u="none" strike="noStrike" kern="1200" cap="none" spc="0" normalizeH="0" baseline="0" noProof="0" dirty="0" smtClean="0">
                <a:ln>
                  <a:noFill/>
                </a:ln>
                <a:solidFill>
                  <a:schemeClr val="bg1">
                    <a:lumMod val="65000"/>
                    <a:lumOff val="35000"/>
                  </a:schemeClr>
                </a:solidFill>
                <a:effectLst/>
                <a:uLnTx/>
                <a:uFillTx/>
                <a:latin typeface="HGP明朝E" panose="02020900000000000000" pitchFamily="18" charset="-128"/>
                <a:ea typeface="HGP明朝E" panose="02020900000000000000" pitchFamily="18" charset="-128"/>
              </a:rPr>
              <a:t>】</a:t>
            </a:r>
            <a:r>
              <a:rPr kumimoji="1" lang="ja-JP" altLang="en-US" sz="3200" b="0" i="0" u="none" strike="noStrike" kern="1200" cap="none" spc="0" normalizeH="0" baseline="0" noProof="0" dirty="0" smtClean="0">
                <a:ln>
                  <a:noFill/>
                </a:ln>
                <a:solidFill>
                  <a:schemeClr val="bg1"/>
                </a:solidFill>
                <a:effectLst/>
                <a:uLnTx/>
                <a:uFillTx/>
                <a:latin typeface="HGP明朝E" panose="02020900000000000000" pitchFamily="18" charset="-128"/>
                <a:ea typeface="HGP明朝E" panose="02020900000000000000" pitchFamily="18" charset="-128"/>
              </a:rPr>
              <a:t>　</a:t>
            </a:r>
            <a:r>
              <a:rPr kumimoji="1" lang="ja-JP" altLang="en-US" sz="3200" b="0" i="0"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HGP明朝E" panose="02020900000000000000" pitchFamily="18" charset="-128"/>
                <a:ea typeface="HGP明朝E" panose="02020900000000000000" pitchFamily="18" charset="-128"/>
              </a:rPr>
              <a:t>各省庁・</a:t>
            </a:r>
            <a:r>
              <a:rPr lang="ja-JP" altLang="en-US" sz="3200" dirty="0" smtClean="0">
                <a:solidFill>
                  <a:srgbClr val="7030A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各事業</a:t>
            </a:r>
            <a:r>
              <a:rPr lang="ja-JP" altLang="en-US" sz="3200" dirty="0" smtClean="0">
                <a:solidFill>
                  <a:schemeClr val="bg1">
                    <a:lumMod val="85000"/>
                    <a:lumOff val="15000"/>
                  </a:schemeClr>
                </a:solidFill>
                <a:latin typeface="HGP明朝E" panose="02020900000000000000" pitchFamily="18" charset="-128"/>
                <a:ea typeface="HGP明朝E" panose="02020900000000000000" pitchFamily="18" charset="-128"/>
              </a:rPr>
              <a:t>ごとに設定</a:t>
            </a:r>
            <a:endParaRPr kumimoji="1" lang="en-US" altLang="ja-JP" sz="3200" b="0" i="0" u="none" strike="noStrike" kern="1200" cap="none" spc="0" normalizeH="0" baseline="0" noProof="0" dirty="0" smtClean="0">
              <a:ln>
                <a:noFill/>
              </a:ln>
              <a:solidFill>
                <a:schemeClr val="bg1">
                  <a:lumMod val="85000"/>
                  <a:lumOff val="15000"/>
                </a:schemeClr>
              </a:solidFill>
              <a:effectLst/>
              <a:uLnTx/>
              <a:uFillTx/>
              <a:latin typeface="HGP明朝E" panose="02020900000000000000" pitchFamily="18" charset="-128"/>
              <a:ea typeface="HGP明朝E" panose="02020900000000000000"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800" b="0" i="0" u="none" strike="noStrike" kern="1200" cap="none" spc="0" normalizeH="0" baseline="0" noProof="0" dirty="0" smtClean="0">
              <a:ln>
                <a:noFill/>
              </a:ln>
              <a:solidFill>
                <a:schemeClr val="tx1"/>
              </a:solidFill>
              <a:effectLst/>
              <a:uLnTx/>
              <a:uFillTx/>
              <a:latin typeface="HGP明朝E" panose="02020900000000000000" pitchFamily="18" charset="-128"/>
              <a:ea typeface="HGP明朝E" panose="02020900000000000000"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1" lang="en-US" altLang="ja-JP" sz="3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611560" y="460516"/>
            <a:ext cx="1584176" cy="41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展開方向</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637457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5736" y="260648"/>
            <a:ext cx="6552728" cy="85010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ja-JP" altLang="en-US" sz="4000" b="1" cap="all" dirty="0" smtClean="0">
                <a:ln w="0"/>
                <a:solidFill>
                  <a:srgbClr val="0070C0"/>
                </a:solidFill>
                <a:effectLst>
                  <a:reflection blurRad="12700" stA="50000" endPos="50000" dist="5000" dir="5400000" sy="-100000" rotWithShape="0"/>
                </a:effectLst>
                <a:latin typeface="HGP明朝E" panose="02020900000000000000" pitchFamily="18" charset="-128"/>
                <a:ea typeface="HGP明朝E" panose="02020900000000000000" pitchFamily="18" charset="-128"/>
              </a:rPr>
              <a:t>　これまで足りなかった視点</a:t>
            </a:r>
            <a:endParaRPr kumimoji="1" lang="ja-JP" altLang="en-US" sz="4000" b="1" cap="all" dirty="0">
              <a:ln w="0"/>
              <a:solidFill>
                <a:srgbClr val="0070C0"/>
              </a:solidFill>
              <a:effectLst>
                <a:reflection blurRad="12700" stA="50000" endPos="50000" dist="5000" dir="5400000" sy="-100000" rotWithShape="0"/>
              </a:effectLst>
              <a:latin typeface="HGP明朝E" panose="02020900000000000000" pitchFamily="18" charset="-128"/>
              <a:ea typeface="HGP明朝E" panose="02020900000000000000" pitchFamily="18" charset="-128"/>
            </a:endParaRPr>
          </a:p>
        </p:txBody>
      </p:sp>
      <p:graphicFrame>
        <p:nvGraphicFramePr>
          <p:cNvPr id="6" name="コンテンツ プレースホルダ 5"/>
          <p:cNvGraphicFramePr>
            <a:graphicFrameLocks noGrp="1"/>
          </p:cNvGraphicFramePr>
          <p:nvPr>
            <p:ph sz="half" idx="1"/>
            <p:extLst>
              <p:ext uri="{D42A27DB-BD31-4B8C-83A1-F6EECF244321}">
                <p14:modId xmlns:p14="http://schemas.microsoft.com/office/powerpoint/2010/main" val="187164596"/>
              </p:ext>
            </p:extLst>
          </p:nvPr>
        </p:nvGraphicFramePr>
        <p:xfrm>
          <a:off x="827584" y="1922102"/>
          <a:ext cx="3462536" cy="4021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コンテンツ プレースホルダ 6"/>
          <p:cNvGraphicFramePr>
            <a:graphicFrameLocks noGrp="1"/>
          </p:cNvGraphicFramePr>
          <p:nvPr>
            <p:ph sz="half" idx="2"/>
            <p:extLst>
              <p:ext uri="{D42A27DB-BD31-4B8C-83A1-F6EECF244321}">
                <p14:modId xmlns:p14="http://schemas.microsoft.com/office/powerpoint/2010/main" val="623966152"/>
              </p:ext>
            </p:extLst>
          </p:nvPr>
        </p:nvGraphicFramePr>
        <p:xfrm>
          <a:off x="4499992" y="1886098"/>
          <a:ext cx="3750568" cy="40939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右矢印 7"/>
          <p:cNvSpPr/>
          <p:nvPr/>
        </p:nvSpPr>
        <p:spPr>
          <a:xfrm>
            <a:off x="4139952" y="3356992"/>
            <a:ext cx="720080" cy="1152128"/>
          </a:xfrm>
          <a:prstGeom prst="rightArrow">
            <a:avLst/>
          </a:prstGeom>
          <a:gradFill flip="none" rotWithShape="1">
            <a:gsLst>
              <a:gs pos="0">
                <a:schemeClr val="tx2">
                  <a:lumMod val="50000"/>
                </a:schemeClr>
              </a:gs>
              <a:gs pos="50000">
                <a:schemeClr val="tx2">
                  <a:lumMod val="75000"/>
                </a:schemeClr>
              </a:gs>
              <a:gs pos="100000">
                <a:schemeClr val="tx2">
                  <a:lumMod val="9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角丸四角形 8"/>
          <p:cNvSpPr/>
          <p:nvPr/>
        </p:nvSpPr>
        <p:spPr>
          <a:xfrm>
            <a:off x="1835696" y="1238442"/>
            <a:ext cx="1368152" cy="534374"/>
          </a:xfrm>
          <a:prstGeom prst="roundRect">
            <a:avLst/>
          </a:prstGeom>
          <a:solidFill>
            <a:schemeClr val="tx2">
              <a:lumMod val="9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3200" b="1" dirty="0" smtClean="0">
                <a:solidFill>
                  <a:schemeClr val="bg1">
                    <a:lumMod val="65000"/>
                    <a:lumOff val="35000"/>
                  </a:schemeClr>
                </a:solidFill>
                <a:latin typeface="HGP明朝E" panose="02020900000000000000" pitchFamily="18" charset="-128"/>
                <a:ea typeface="HGP明朝E" panose="02020900000000000000" pitchFamily="18" charset="-128"/>
              </a:rPr>
              <a:t>従来</a:t>
            </a:r>
            <a:endParaRPr kumimoji="1" lang="ja-JP" altLang="en-US" sz="3200" b="1" dirty="0">
              <a:solidFill>
                <a:schemeClr val="bg1">
                  <a:lumMod val="65000"/>
                  <a:lumOff val="35000"/>
                </a:schemeClr>
              </a:solidFill>
              <a:latin typeface="HGP明朝E" panose="02020900000000000000" pitchFamily="18" charset="-128"/>
              <a:ea typeface="HGP明朝E" panose="02020900000000000000" pitchFamily="18" charset="-128"/>
            </a:endParaRPr>
          </a:p>
        </p:txBody>
      </p:sp>
      <p:sp>
        <p:nvSpPr>
          <p:cNvPr id="10" name="角丸四角形 9"/>
          <p:cNvSpPr/>
          <p:nvPr/>
        </p:nvSpPr>
        <p:spPr>
          <a:xfrm>
            <a:off x="5724128" y="1238442"/>
            <a:ext cx="1368152" cy="534374"/>
          </a:xfrm>
          <a:prstGeom prst="roundRect">
            <a:avLst/>
          </a:prstGeom>
          <a:solidFill>
            <a:srgbClr val="FFCC66"/>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200" b="1" dirty="0" smtClean="0">
                <a:solidFill>
                  <a:schemeClr val="bg1">
                    <a:lumMod val="85000"/>
                    <a:lumOff val="15000"/>
                  </a:schemeClr>
                </a:solidFill>
                <a:latin typeface="HGP明朝E" panose="02020900000000000000" pitchFamily="18" charset="-128"/>
                <a:ea typeface="HGP明朝E" panose="02020900000000000000" pitchFamily="18" charset="-128"/>
              </a:rPr>
              <a:t>今後</a:t>
            </a:r>
            <a:endParaRPr kumimoji="1" lang="ja-JP" altLang="en-US" sz="3200" b="1" dirty="0">
              <a:solidFill>
                <a:schemeClr val="bg1">
                  <a:lumMod val="85000"/>
                  <a:lumOff val="15000"/>
                </a:schemeClr>
              </a:solidFill>
              <a:latin typeface="HGP明朝E" panose="02020900000000000000" pitchFamily="18" charset="-128"/>
              <a:ea typeface="HGP明朝E" panose="02020900000000000000" pitchFamily="18" charset="-128"/>
            </a:endParaRPr>
          </a:p>
        </p:txBody>
      </p:sp>
      <p:sp>
        <p:nvSpPr>
          <p:cNvPr id="12" name="正方形/長方形 11"/>
          <p:cNvSpPr/>
          <p:nvPr/>
        </p:nvSpPr>
        <p:spPr>
          <a:xfrm>
            <a:off x="611560" y="460516"/>
            <a:ext cx="1584176" cy="41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展開方向</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639532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5736" y="260648"/>
            <a:ext cx="6501408" cy="85010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ja-JP" altLang="en-US" sz="4000" b="1" cap="all" dirty="0">
                <a:ln w="0"/>
                <a:solidFill>
                  <a:srgbClr val="0070C0"/>
                </a:solidFill>
                <a:effectLst>
                  <a:reflection blurRad="12700" stA="50000" endPos="50000" dist="5000" dir="5400000" sy="-100000" rotWithShape="0"/>
                </a:effectLst>
                <a:latin typeface="HGP明朝E" panose="02020900000000000000" pitchFamily="18" charset="-128"/>
                <a:ea typeface="HGP明朝E" panose="02020900000000000000" pitchFamily="18" charset="-128"/>
              </a:rPr>
              <a:t>　</a:t>
            </a:r>
            <a:r>
              <a:rPr lang="ja-JP" altLang="en-US" sz="4000" b="1" cap="all" dirty="0" smtClean="0">
                <a:ln w="0"/>
                <a:solidFill>
                  <a:srgbClr val="0070C0"/>
                </a:solidFill>
                <a:effectLst>
                  <a:reflection blurRad="12700" stA="50000" endPos="50000" dist="5000" dir="5400000" sy="-100000" rotWithShape="0"/>
                </a:effectLst>
                <a:latin typeface="HGP明朝E" panose="02020900000000000000" pitchFamily="18" charset="-128"/>
                <a:ea typeface="HGP明朝E" panose="02020900000000000000" pitchFamily="18" charset="-128"/>
              </a:rPr>
              <a:t>農村振興のあり方</a:t>
            </a:r>
            <a:endParaRPr kumimoji="1" lang="ja-JP" altLang="en-US" sz="4000" b="1" cap="all" dirty="0">
              <a:ln w="0"/>
              <a:solidFill>
                <a:srgbClr val="0070C0"/>
              </a:solidFill>
              <a:effectLst>
                <a:reflection blurRad="12700" stA="50000" endPos="50000" dist="5000" dir="5400000" sy="-100000" rotWithShape="0"/>
              </a:effectLst>
              <a:latin typeface="HGP明朝E" panose="02020900000000000000" pitchFamily="18" charset="-128"/>
              <a:ea typeface="HGP明朝E" panose="02020900000000000000" pitchFamily="18" charset="-128"/>
            </a:endParaRPr>
          </a:p>
        </p:txBody>
      </p:sp>
      <p:sp>
        <p:nvSpPr>
          <p:cNvPr id="3" name="コンテンツ プレースホルダ 2"/>
          <p:cNvSpPr>
            <a:spLocks noGrp="1"/>
          </p:cNvSpPr>
          <p:nvPr>
            <p:ph idx="1"/>
          </p:nvPr>
        </p:nvSpPr>
        <p:spPr>
          <a:xfrm>
            <a:off x="611560" y="1196752"/>
            <a:ext cx="8229600" cy="5184576"/>
          </a:xfrm>
        </p:spPr>
        <p:txBody>
          <a:bodyPr>
            <a:normAutofit/>
          </a:bodyPr>
          <a:lstStyle/>
          <a:p>
            <a:pPr algn="ctr">
              <a:buNone/>
            </a:pPr>
            <a:r>
              <a:rPr kumimoji="1" lang="ja-JP" altLang="en-US" b="1" u="sng" dirty="0" smtClean="0">
                <a:solidFill>
                  <a:srgbClr val="FF0000"/>
                </a:solidFill>
                <a:effectLst>
                  <a:outerShdw blurRad="38100" dist="38100" dir="2700000" algn="tl">
                    <a:srgbClr val="000000">
                      <a:alpha val="43137"/>
                    </a:srgbClr>
                  </a:outerShdw>
                </a:effectLst>
                <a:latin typeface="HGP明朝E" pitchFamily="18" charset="-128"/>
                <a:ea typeface="HGP明朝E" pitchFamily="18" charset="-128"/>
              </a:rPr>
              <a:t>住民</a:t>
            </a:r>
            <a:r>
              <a:rPr kumimoji="1" lang="ja-JP" altLang="en-US" b="1" u="sng" dirty="0" smtClean="0">
                <a:latin typeface="HGP明朝E" pitchFamily="18" charset="-128"/>
                <a:ea typeface="HGP明朝E" pitchFamily="18" charset="-128"/>
              </a:rPr>
              <a:t>の</a:t>
            </a:r>
            <a:r>
              <a:rPr kumimoji="1" lang="ja-JP" altLang="en-US" b="1" u="sng" dirty="0" smtClean="0">
                <a:solidFill>
                  <a:srgbClr val="FF0000"/>
                </a:solidFill>
                <a:effectLst>
                  <a:outerShdw blurRad="38100" dist="38100" dir="2700000" algn="tl">
                    <a:srgbClr val="000000">
                      <a:alpha val="43137"/>
                    </a:srgbClr>
                  </a:outerShdw>
                </a:effectLst>
                <a:latin typeface="HGP明朝E" pitchFamily="18" charset="-128"/>
                <a:ea typeface="HGP明朝E" pitchFamily="18" charset="-128"/>
              </a:rPr>
              <a:t>住民</a:t>
            </a:r>
            <a:r>
              <a:rPr kumimoji="1" lang="ja-JP" altLang="en-US" b="1" u="sng" dirty="0" smtClean="0">
                <a:latin typeface="HGP明朝E" pitchFamily="18" charset="-128"/>
                <a:ea typeface="HGP明朝E" pitchFamily="18" charset="-128"/>
              </a:rPr>
              <a:t>による</a:t>
            </a:r>
            <a:r>
              <a:rPr kumimoji="1" lang="ja-JP" altLang="en-US" b="1" u="sng" dirty="0" smtClean="0">
                <a:solidFill>
                  <a:srgbClr val="FF0000"/>
                </a:solidFill>
                <a:effectLst>
                  <a:outerShdw blurRad="38100" dist="38100" dir="2700000" algn="tl">
                    <a:srgbClr val="000000">
                      <a:alpha val="43137"/>
                    </a:srgbClr>
                  </a:outerShdw>
                </a:effectLst>
                <a:latin typeface="HGP明朝E" pitchFamily="18" charset="-128"/>
                <a:ea typeface="HGP明朝E" pitchFamily="18" charset="-128"/>
              </a:rPr>
              <a:t>住民</a:t>
            </a:r>
            <a:r>
              <a:rPr kumimoji="1" lang="ja-JP" altLang="en-US" b="1" u="sng" dirty="0" smtClean="0">
                <a:latin typeface="HGP明朝E" pitchFamily="18" charset="-128"/>
                <a:ea typeface="HGP明朝E" pitchFamily="18" charset="-128"/>
              </a:rPr>
              <a:t>のための農村振興</a:t>
            </a:r>
            <a:endParaRPr kumimoji="1" lang="en-US" altLang="ja-JP" b="1" u="sng" dirty="0" smtClean="0">
              <a:latin typeface="HGP明朝E" pitchFamily="18" charset="-128"/>
              <a:ea typeface="HGP明朝E" pitchFamily="18" charset="-128"/>
            </a:endParaRPr>
          </a:p>
          <a:p>
            <a:pPr>
              <a:buNone/>
            </a:pPr>
            <a:endParaRPr lang="en-US" altLang="ja-JP" sz="2000" dirty="0" smtClean="0">
              <a:latin typeface="HGP明朝E" pitchFamily="18" charset="-128"/>
              <a:ea typeface="HGP明朝E" pitchFamily="18" charset="-128"/>
            </a:endParaRPr>
          </a:p>
          <a:p>
            <a:pPr>
              <a:buNone/>
            </a:pPr>
            <a:r>
              <a:rPr lang="ja-JP" altLang="en-US" sz="2800" dirty="0" smtClean="0">
                <a:latin typeface="HGP明朝E" pitchFamily="18" charset="-128"/>
                <a:ea typeface="HGP明朝E" pitchFamily="18" charset="-128"/>
              </a:rPr>
              <a:t>　　そのためには、</a:t>
            </a:r>
            <a:endParaRPr lang="en-US" altLang="ja-JP" sz="2800" dirty="0" smtClean="0">
              <a:latin typeface="HGP明朝E" pitchFamily="18" charset="-128"/>
              <a:ea typeface="HGP明朝E" pitchFamily="18" charset="-128"/>
            </a:endParaRPr>
          </a:p>
          <a:p>
            <a:pPr>
              <a:buNone/>
            </a:pPr>
            <a:r>
              <a:rPr lang="ja-JP" altLang="en-US" sz="2800" dirty="0" smtClean="0">
                <a:latin typeface="HGP明朝E" pitchFamily="18" charset="-128"/>
                <a:ea typeface="HGP明朝E" pitchFamily="18" charset="-128"/>
              </a:rPr>
              <a:t>　　　　住民自ら経済活動を行うことで、</a:t>
            </a:r>
            <a:endParaRPr lang="en-US" altLang="ja-JP" sz="2800" dirty="0" smtClean="0">
              <a:latin typeface="HGP明朝E" pitchFamily="18" charset="-128"/>
              <a:ea typeface="HGP明朝E" pitchFamily="18" charset="-128"/>
            </a:endParaRPr>
          </a:p>
          <a:p>
            <a:pPr>
              <a:buNone/>
            </a:pPr>
            <a:r>
              <a:rPr lang="ja-JP" altLang="en-US" sz="2800" dirty="0" smtClean="0">
                <a:latin typeface="HGP明朝E" pitchFamily="18" charset="-128"/>
                <a:ea typeface="HGP明朝E" pitchFamily="18" charset="-128"/>
              </a:rPr>
              <a:t>　　　　行政による支援を最小限にとどめ、</a:t>
            </a:r>
            <a:endParaRPr lang="en-US" altLang="ja-JP" sz="2800" dirty="0" smtClean="0">
              <a:latin typeface="HGP明朝E" pitchFamily="18" charset="-128"/>
              <a:ea typeface="HGP明朝E" pitchFamily="18" charset="-128"/>
            </a:endParaRPr>
          </a:p>
          <a:p>
            <a:pPr>
              <a:buNone/>
            </a:pPr>
            <a:r>
              <a:rPr lang="ja-JP" altLang="en-US" sz="2800" dirty="0" smtClean="0">
                <a:latin typeface="HGP明朝E" pitchFamily="18" charset="-128"/>
                <a:ea typeface="HGP明朝E" pitchFamily="18" charset="-128"/>
              </a:rPr>
              <a:t>　　　　自らの裁量で自治活動を展開する。</a:t>
            </a:r>
            <a:endParaRPr lang="en-US" altLang="ja-JP" sz="2800" dirty="0" smtClean="0">
              <a:latin typeface="HGP明朝E" pitchFamily="18" charset="-128"/>
              <a:ea typeface="HGP明朝E" pitchFamily="18" charset="-128"/>
            </a:endParaRPr>
          </a:p>
          <a:p>
            <a:pPr>
              <a:buNone/>
            </a:pPr>
            <a:endParaRPr lang="en-US" altLang="ja-JP" sz="2000" dirty="0" smtClean="0">
              <a:latin typeface="HGP明朝E" pitchFamily="18" charset="-128"/>
              <a:ea typeface="HGP明朝E" pitchFamily="18" charset="-128"/>
            </a:endParaRPr>
          </a:p>
          <a:p>
            <a:pPr>
              <a:buNone/>
            </a:pPr>
            <a:r>
              <a:rPr lang="ja-JP" altLang="en-US" sz="2800" dirty="0" smtClean="0">
                <a:latin typeface="HGP明朝E" pitchFamily="18" charset="-128"/>
                <a:ea typeface="HGP明朝E" pitchFamily="18" charset="-128"/>
              </a:rPr>
              <a:t>　行政は、財政負担を伴わない支援をする。</a:t>
            </a:r>
            <a:endParaRPr lang="en-US" altLang="ja-JP" sz="2800" dirty="0" smtClean="0">
              <a:latin typeface="HGP明朝E" pitchFamily="18" charset="-128"/>
              <a:ea typeface="HGP明朝E" pitchFamily="18" charset="-128"/>
            </a:endParaRPr>
          </a:p>
          <a:p>
            <a:pPr>
              <a:buNone/>
            </a:pPr>
            <a:r>
              <a:rPr lang="ja-JP" altLang="en-US" sz="2800" dirty="0" smtClean="0">
                <a:latin typeface="HGP明朝E" pitchFamily="18" charset="-128"/>
                <a:ea typeface="HGP明朝E" pitchFamily="18" charset="-128"/>
              </a:rPr>
              <a:t>　（例）地域の将来を話し合う場を提供すること</a:t>
            </a:r>
            <a:endParaRPr lang="en-US" altLang="ja-JP" sz="2800" dirty="0" smtClean="0">
              <a:latin typeface="HGP明朝E" pitchFamily="18" charset="-128"/>
              <a:ea typeface="HGP明朝E" pitchFamily="18" charset="-128"/>
            </a:endParaRPr>
          </a:p>
          <a:p>
            <a:pPr>
              <a:buNone/>
            </a:pPr>
            <a:r>
              <a:rPr lang="ja-JP" altLang="en-US" sz="2800" dirty="0" smtClean="0">
                <a:latin typeface="HGP明朝E" pitchFamily="18" charset="-128"/>
                <a:ea typeface="HGP明朝E" pitchFamily="18" charset="-128"/>
              </a:rPr>
              <a:t>　　　　地域の魅力を情報発信すること</a:t>
            </a:r>
            <a:endParaRPr lang="en-US" altLang="ja-JP" sz="2800" dirty="0" smtClean="0">
              <a:latin typeface="HGP明朝E" pitchFamily="18" charset="-128"/>
              <a:ea typeface="HGP明朝E" pitchFamily="18" charset="-128"/>
            </a:endParaRPr>
          </a:p>
          <a:p>
            <a:pPr>
              <a:buNone/>
            </a:pPr>
            <a:endParaRPr lang="en-US" altLang="ja-JP" sz="2800" dirty="0" smtClean="0">
              <a:latin typeface="HGP明朝E" pitchFamily="18" charset="-128"/>
              <a:ea typeface="HGP明朝E" pitchFamily="18" charset="-128"/>
            </a:endParaRPr>
          </a:p>
          <a:p>
            <a:pPr algn="ctr">
              <a:buNone/>
            </a:pPr>
            <a:endParaRPr kumimoji="1" lang="ja-JP" altLang="en-US" dirty="0">
              <a:latin typeface="HGP明朝E" pitchFamily="18" charset="-128"/>
              <a:ea typeface="HGP明朝E" pitchFamily="18" charset="-128"/>
            </a:endParaRPr>
          </a:p>
        </p:txBody>
      </p:sp>
      <p:sp>
        <p:nvSpPr>
          <p:cNvPr id="5" name="正方形/長方形 4"/>
          <p:cNvSpPr/>
          <p:nvPr/>
        </p:nvSpPr>
        <p:spPr>
          <a:xfrm>
            <a:off x="611560" y="460516"/>
            <a:ext cx="1584176" cy="41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展開方向</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708073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minna.jpg"/>
          <p:cNvPicPr>
            <a:picLocks noChangeAspect="1"/>
          </p:cNvPicPr>
          <p:nvPr/>
        </p:nvPicPr>
        <p:blipFill>
          <a:blip r:embed="rId3" cstate="print"/>
          <a:stretch>
            <a:fillRect/>
          </a:stretch>
        </p:blipFill>
        <p:spPr>
          <a:xfrm>
            <a:off x="127710" y="3717032"/>
            <a:ext cx="8983176" cy="3024336"/>
          </a:xfrm>
          <a:prstGeom prst="rect">
            <a:avLst/>
          </a:prstGeom>
          <a:effectLst>
            <a:softEdge rad="63500"/>
          </a:effectLst>
        </p:spPr>
      </p:pic>
      <p:sp>
        <p:nvSpPr>
          <p:cNvPr id="2" name="タイトル 1"/>
          <p:cNvSpPr>
            <a:spLocks noGrp="1"/>
          </p:cNvSpPr>
          <p:nvPr>
            <p:ph type="title"/>
          </p:nvPr>
        </p:nvSpPr>
        <p:spPr>
          <a:xfrm>
            <a:off x="2195736" y="260648"/>
            <a:ext cx="6501408" cy="72008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kumimoji="1" lang="ja-JP" altLang="en-US" sz="4000" b="1" cap="all" dirty="0" smtClean="0">
                <a:ln w="0"/>
                <a:solidFill>
                  <a:schemeClr val="bg2"/>
                </a:solidFill>
                <a:effectLst>
                  <a:reflection blurRad="12700" stA="50000" endPos="50000" dist="5000" dir="5400000" sy="-100000" rotWithShape="0"/>
                </a:effectLst>
                <a:latin typeface="HGP明朝E" panose="02020900000000000000" pitchFamily="18" charset="-128"/>
                <a:ea typeface="HGP明朝E" panose="02020900000000000000" pitchFamily="18" charset="-128"/>
              </a:rPr>
              <a:t>　個人活動のきっかけ</a:t>
            </a:r>
            <a:endParaRPr kumimoji="1" lang="ja-JP" altLang="en-US" sz="4000" b="1" cap="all" dirty="0">
              <a:ln w="0"/>
              <a:solidFill>
                <a:schemeClr val="bg2"/>
              </a:solidFill>
              <a:effectLst>
                <a:reflection blurRad="12700" stA="50000" endPos="50000" dist="5000" dir="5400000" sy="-100000" rotWithShape="0"/>
              </a:effectLst>
              <a:latin typeface="HGP明朝E" panose="02020900000000000000" pitchFamily="18" charset="-128"/>
              <a:ea typeface="HGP明朝E" panose="02020900000000000000" pitchFamily="18" charset="-128"/>
            </a:endParaRPr>
          </a:p>
        </p:txBody>
      </p:sp>
      <p:sp>
        <p:nvSpPr>
          <p:cNvPr id="3" name="コンテンツ プレースホルダ 2"/>
          <p:cNvSpPr>
            <a:spLocks noGrp="1"/>
          </p:cNvSpPr>
          <p:nvPr>
            <p:ph idx="1"/>
          </p:nvPr>
        </p:nvSpPr>
        <p:spPr>
          <a:xfrm>
            <a:off x="635616" y="1024136"/>
            <a:ext cx="6923112" cy="2692896"/>
          </a:xfrm>
        </p:spPr>
        <p:txBody>
          <a:bodyPr>
            <a:normAutofit fontScale="92500" lnSpcReduction="10000"/>
          </a:bodyPr>
          <a:lstStyle/>
          <a:p>
            <a:pPr>
              <a:buNone/>
            </a:pPr>
            <a:r>
              <a:rPr lang="ja-JP" altLang="en-US" dirty="0" smtClean="0"/>
              <a:t>鹿児島県柳谷集落（通称：やねだん）</a:t>
            </a:r>
            <a:endParaRPr lang="en-US" altLang="ja-JP" dirty="0" smtClean="0"/>
          </a:p>
          <a:p>
            <a:pPr>
              <a:buNone/>
            </a:pPr>
            <a:r>
              <a:rPr lang="ja-JP" altLang="en-US" dirty="0" smtClean="0"/>
              <a:t>　自治会長　豊重氏との出会い</a:t>
            </a:r>
            <a:endParaRPr lang="en-US" altLang="ja-JP" dirty="0" smtClean="0"/>
          </a:p>
          <a:p>
            <a:pPr>
              <a:buBlip>
                <a:blip r:embed="rId4"/>
              </a:buBlip>
            </a:pPr>
            <a:r>
              <a:rPr lang="ja-JP" altLang="en-US" sz="3600" b="1" i="1" dirty="0" smtClean="0">
                <a:effectLst>
                  <a:outerShdw blurRad="38100" dist="38100" dir="2700000" algn="tl">
                    <a:srgbClr val="000000">
                      <a:alpha val="43137"/>
                    </a:srgbClr>
                  </a:outerShdw>
                </a:effectLst>
              </a:rPr>
              <a:t>行政に頼らない</a:t>
            </a:r>
            <a:r>
              <a:rPr lang="ja-JP" altLang="en-US" i="1" dirty="0" smtClean="0"/>
              <a:t>取組</a:t>
            </a:r>
            <a:endParaRPr lang="en-US" altLang="ja-JP" i="1" dirty="0" smtClean="0"/>
          </a:p>
          <a:p>
            <a:pPr>
              <a:buBlip>
                <a:blip r:embed="rId4"/>
              </a:buBlip>
            </a:pPr>
            <a:r>
              <a:rPr kumimoji="1" lang="ja-JP" altLang="en-US" sz="3600" b="1" i="1" dirty="0" smtClean="0">
                <a:effectLst>
                  <a:outerShdw blurRad="38100" dist="38100" dir="2700000" algn="tl">
                    <a:srgbClr val="000000">
                      <a:alpha val="43137"/>
                    </a:srgbClr>
                  </a:outerShdw>
                </a:effectLst>
              </a:rPr>
              <a:t>集落全員参加</a:t>
            </a:r>
            <a:r>
              <a:rPr kumimoji="1" lang="ja-JP" altLang="en-US" i="1" dirty="0" smtClean="0"/>
              <a:t>の取組</a:t>
            </a:r>
            <a:endParaRPr kumimoji="1" lang="en-US" altLang="ja-JP" i="1" dirty="0" smtClean="0"/>
          </a:p>
          <a:p>
            <a:pPr>
              <a:buBlip>
                <a:blip r:embed="rId4"/>
              </a:buBlip>
            </a:pPr>
            <a:r>
              <a:rPr kumimoji="1" lang="ja-JP" altLang="en-US" sz="3600" b="1" i="1" dirty="0" smtClean="0">
                <a:solidFill>
                  <a:srgbClr val="FF0000"/>
                </a:solidFill>
                <a:effectLst>
                  <a:outerShdw blurRad="38100" dist="38100" dir="2700000" algn="tl">
                    <a:srgbClr val="000000">
                      <a:alpha val="43137"/>
                    </a:srgbClr>
                  </a:outerShdw>
                </a:effectLst>
              </a:rPr>
              <a:t>感動</a:t>
            </a:r>
            <a:r>
              <a:rPr kumimoji="1" lang="ja-JP" altLang="en-US" i="1" dirty="0" smtClean="0"/>
              <a:t>を呼び起こす取組</a:t>
            </a:r>
            <a:r>
              <a:rPr kumimoji="1" lang="ja-JP" altLang="en-US" dirty="0"/>
              <a:t>　</a:t>
            </a:r>
            <a:r>
              <a:rPr kumimoji="1" lang="ja-JP" altLang="en-US" dirty="0" smtClean="0"/>
              <a:t>　　</a:t>
            </a:r>
            <a:endParaRPr kumimoji="1" lang="en-US" altLang="ja-JP" dirty="0" smtClean="0"/>
          </a:p>
          <a:p>
            <a:pPr>
              <a:buNone/>
            </a:pPr>
            <a:endParaRPr kumimoji="1" lang="ja-JP" altLang="en-US" dirty="0"/>
          </a:p>
        </p:txBody>
      </p:sp>
      <p:sp>
        <p:nvSpPr>
          <p:cNvPr id="6" name="正方形/長方形 5"/>
          <p:cNvSpPr/>
          <p:nvPr/>
        </p:nvSpPr>
        <p:spPr>
          <a:xfrm>
            <a:off x="611560" y="460516"/>
            <a:ext cx="1584176" cy="41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はれプロ</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t="9720" b="6971"/>
          <a:stretch/>
        </p:blipFill>
        <p:spPr>
          <a:xfrm rot="541812">
            <a:off x="5752813" y="2116299"/>
            <a:ext cx="2878356" cy="4263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2199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2195735" y="332656"/>
            <a:ext cx="6539373" cy="864096"/>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sz="4000" cap="all" dirty="0" smtClean="0">
                <a:ln w="0"/>
                <a:solidFill>
                  <a:schemeClr val="bg2"/>
                </a:solidFill>
                <a:effectLst>
                  <a:reflection blurRad="12700" stA="50000" endPos="50000" dist="5000" dir="5400000" sy="-100000" rotWithShape="0"/>
                </a:effectLst>
                <a:latin typeface="HGP明朝E" pitchFamily="18" charset="-128"/>
                <a:ea typeface="HGP明朝E" pitchFamily="18" charset="-128"/>
              </a:rPr>
              <a:t>　はれプロとは</a:t>
            </a:r>
            <a:endParaRPr lang="ja-JP" altLang="en-US" sz="4000" cap="all" dirty="0">
              <a:ln w="0"/>
              <a:solidFill>
                <a:schemeClr val="bg2"/>
              </a:solidFill>
              <a:effectLst>
                <a:reflection blurRad="12700" stA="50000" endPos="50000" dist="5000" dir="5400000" sy="-100000" rotWithShape="0"/>
              </a:effectLst>
              <a:latin typeface="HGP明朝E" pitchFamily="18" charset="-128"/>
              <a:ea typeface="HGP明朝E" pitchFamily="18" charset="-128"/>
            </a:endParaRPr>
          </a:p>
        </p:txBody>
      </p:sp>
      <p:sp>
        <p:nvSpPr>
          <p:cNvPr id="7" name="テキスト ボックス 6"/>
          <p:cNvSpPr txBox="1"/>
          <p:nvPr/>
        </p:nvSpPr>
        <p:spPr>
          <a:xfrm>
            <a:off x="430416" y="6290610"/>
            <a:ext cx="8568952" cy="461665"/>
          </a:xfrm>
          <a:prstGeom prst="rect">
            <a:avLst/>
          </a:prstGeom>
          <a:noFill/>
        </p:spPr>
        <p:txBody>
          <a:bodyPr wrap="square" rtlCol="0">
            <a:spAutoFit/>
          </a:bodyPr>
          <a:lstStyle/>
          <a:p>
            <a:r>
              <a:rPr lang="ja-JP" altLang="en-US" sz="2400" b="1" dirty="0" smtClean="0">
                <a:latin typeface="AR P丸ゴシック体M" panose="020B0600010101010101" pitchFamily="50" charset="-128"/>
                <a:ea typeface="AR P丸ゴシック体M" panose="020B0600010101010101" pitchFamily="50" charset="-128"/>
              </a:rPr>
              <a:t>☆“はれプロ”で検索</a:t>
            </a:r>
            <a:r>
              <a:rPr lang="ja-JP" altLang="en-US" sz="2400" b="1" dirty="0" smtClean="0"/>
              <a:t>　　</a:t>
            </a:r>
            <a:r>
              <a:rPr lang="en-US" altLang="ja-JP" sz="2400" b="1" dirty="0" smtClean="0"/>
              <a:t>http</a:t>
            </a:r>
            <a:r>
              <a:rPr lang="en-US" altLang="ja-JP" sz="2400" b="1" dirty="0"/>
              <a:t>://haresaku.jimdo.com/</a:t>
            </a:r>
            <a:endParaRPr kumimoji="1" lang="ja-JP" altLang="en-US" sz="2400" b="1" dirty="0"/>
          </a:p>
        </p:txBody>
      </p:sp>
      <p:sp>
        <p:nvSpPr>
          <p:cNvPr id="6" name="正方形/長方形 5"/>
          <p:cNvSpPr/>
          <p:nvPr/>
        </p:nvSpPr>
        <p:spPr>
          <a:xfrm>
            <a:off x="611560" y="460516"/>
            <a:ext cx="1584176" cy="41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はれプロ</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
        <p:nvSpPr>
          <p:cNvPr id="2" name="テキスト ボックス 1"/>
          <p:cNvSpPr txBox="1"/>
          <p:nvPr/>
        </p:nvSpPr>
        <p:spPr>
          <a:xfrm>
            <a:off x="430417" y="1196752"/>
            <a:ext cx="8304690" cy="1138773"/>
          </a:xfrm>
          <a:prstGeom prst="rect">
            <a:avLst/>
          </a:prstGeom>
          <a:noFill/>
        </p:spPr>
        <p:txBody>
          <a:bodyPr wrap="square" rtlCol="0">
            <a:spAutoFit/>
          </a:bodyPr>
          <a:lstStyle/>
          <a:p>
            <a:pPr algn="ctr"/>
            <a:r>
              <a:rPr lang="ja-JP" altLang="en-US" sz="2200" dirty="0" smtClean="0">
                <a:solidFill>
                  <a:schemeClr val="bg1"/>
                </a:solidFill>
                <a:latin typeface="HGS明朝E" panose="02020900000000000000" pitchFamily="18" charset="-128"/>
                <a:ea typeface="HGS明朝E" panose="02020900000000000000" pitchFamily="18" charset="-128"/>
              </a:rPr>
              <a:t>近未来</a:t>
            </a:r>
            <a:r>
              <a:rPr lang="ja-JP" altLang="en-US" sz="2200" dirty="0">
                <a:solidFill>
                  <a:schemeClr val="bg1"/>
                </a:solidFill>
                <a:latin typeface="HGS明朝E" panose="02020900000000000000" pitchFamily="18" charset="-128"/>
                <a:ea typeface="HGS明朝E" panose="02020900000000000000" pitchFamily="18" charset="-128"/>
              </a:rPr>
              <a:t>の農村の疲弊</a:t>
            </a:r>
            <a:r>
              <a:rPr lang="ja-JP" altLang="en-US" sz="2200" dirty="0" smtClean="0">
                <a:solidFill>
                  <a:schemeClr val="bg1"/>
                </a:solidFill>
                <a:latin typeface="HGS明朝E" panose="02020900000000000000" pitchFamily="18" charset="-128"/>
                <a:ea typeface="HGS明朝E" panose="02020900000000000000" pitchFamily="18" charset="-128"/>
              </a:rPr>
              <a:t>を憂える</a:t>
            </a:r>
            <a:r>
              <a:rPr lang="ja-JP" altLang="en-US" sz="2200" dirty="0">
                <a:solidFill>
                  <a:schemeClr val="bg1"/>
                </a:solidFill>
                <a:latin typeface="HGS明朝E" panose="02020900000000000000" pitchFamily="18" charset="-128"/>
                <a:ea typeface="HGS明朝E" panose="02020900000000000000" pitchFamily="18" charset="-128"/>
              </a:rPr>
              <a:t>私一個人</a:t>
            </a:r>
            <a:r>
              <a:rPr lang="ja-JP" altLang="en-US" sz="2200" dirty="0" smtClean="0">
                <a:solidFill>
                  <a:schemeClr val="bg1"/>
                </a:solidFill>
                <a:latin typeface="HGS明朝E" panose="02020900000000000000" pitchFamily="18" charset="-128"/>
                <a:ea typeface="HGS明朝E" panose="02020900000000000000" pitchFamily="18" charset="-128"/>
              </a:rPr>
              <a:t>が、</a:t>
            </a:r>
            <a:endParaRPr lang="en-US" altLang="ja-JP" sz="2200" dirty="0" smtClean="0">
              <a:solidFill>
                <a:schemeClr val="bg1"/>
              </a:solidFill>
              <a:latin typeface="HGS明朝E" panose="02020900000000000000" pitchFamily="18" charset="-128"/>
              <a:ea typeface="HGS明朝E" panose="02020900000000000000" pitchFamily="18" charset="-128"/>
            </a:endParaRPr>
          </a:p>
          <a:p>
            <a:pPr algn="ctr"/>
            <a:r>
              <a:rPr lang="ja-JP" altLang="en-US" sz="2400" dirty="0" smtClean="0">
                <a:solidFill>
                  <a:schemeClr val="bg1"/>
                </a:solidFill>
                <a:latin typeface="HGS明朝E" panose="02020900000000000000" pitchFamily="18" charset="-128"/>
                <a:ea typeface="HGS明朝E" panose="02020900000000000000" pitchFamily="18" charset="-128"/>
              </a:rPr>
              <a:t>明るい</a:t>
            </a:r>
            <a:r>
              <a:rPr lang="ja-JP" altLang="en-US" sz="2200" dirty="0">
                <a:solidFill>
                  <a:schemeClr val="bg1"/>
                </a:solidFill>
                <a:latin typeface="HGS明朝E" panose="02020900000000000000" pitchFamily="18" charset="-128"/>
                <a:ea typeface="HGS明朝E" panose="02020900000000000000" pitchFamily="18" charset="-128"/>
              </a:rPr>
              <a:t>農村</a:t>
            </a:r>
            <a:r>
              <a:rPr lang="ja-JP" altLang="en-US" sz="2200" dirty="0" smtClean="0">
                <a:solidFill>
                  <a:schemeClr val="bg1"/>
                </a:solidFill>
                <a:latin typeface="HGS明朝E" panose="02020900000000000000" pitchFamily="18" charset="-128"/>
                <a:ea typeface="HGS明朝E" panose="02020900000000000000" pitchFamily="18" charset="-128"/>
              </a:rPr>
              <a:t>に活路</a:t>
            </a:r>
            <a:r>
              <a:rPr lang="ja-JP" altLang="en-US" sz="2200" dirty="0">
                <a:solidFill>
                  <a:schemeClr val="bg1"/>
                </a:solidFill>
                <a:latin typeface="HGS明朝E" panose="02020900000000000000" pitchFamily="18" charset="-128"/>
                <a:ea typeface="HGS明朝E" panose="02020900000000000000" pitchFamily="18" charset="-128"/>
              </a:rPr>
              <a:t>を</a:t>
            </a:r>
            <a:r>
              <a:rPr lang="ja-JP" altLang="en-US" sz="2200" dirty="0" err="1">
                <a:solidFill>
                  <a:schemeClr val="bg1"/>
                </a:solidFill>
                <a:latin typeface="HGS明朝E" panose="02020900000000000000" pitchFamily="18" charset="-128"/>
                <a:ea typeface="HGS明朝E" panose="02020900000000000000" pitchFamily="18" charset="-128"/>
              </a:rPr>
              <a:t>見い出す</a:t>
            </a:r>
            <a:r>
              <a:rPr lang="ja-JP" altLang="en-US" sz="2200" dirty="0">
                <a:solidFill>
                  <a:schemeClr val="bg1"/>
                </a:solidFill>
                <a:latin typeface="HGS明朝E" panose="02020900000000000000" pitchFamily="18" charset="-128"/>
                <a:ea typeface="HGS明朝E" panose="02020900000000000000" pitchFamily="18" charset="-128"/>
              </a:rPr>
              <a:t>ために実施</a:t>
            </a:r>
            <a:r>
              <a:rPr lang="ja-JP" altLang="en-US" sz="2200" dirty="0" smtClean="0">
                <a:solidFill>
                  <a:schemeClr val="bg1"/>
                </a:solidFill>
                <a:latin typeface="HGS明朝E" panose="02020900000000000000" pitchFamily="18" charset="-128"/>
                <a:ea typeface="HGS明朝E" panose="02020900000000000000" pitchFamily="18" charset="-128"/>
              </a:rPr>
              <a:t>する</a:t>
            </a:r>
            <a:endParaRPr lang="en-US" altLang="ja-JP" sz="2200" dirty="0" smtClean="0">
              <a:solidFill>
                <a:schemeClr val="bg1"/>
              </a:solidFill>
              <a:latin typeface="HGS明朝E" panose="02020900000000000000" pitchFamily="18" charset="-128"/>
              <a:ea typeface="HGS明朝E" panose="02020900000000000000" pitchFamily="18" charset="-128"/>
            </a:endParaRPr>
          </a:p>
          <a:p>
            <a:pPr algn="ctr"/>
            <a:r>
              <a:rPr lang="ja-JP" altLang="en-US" sz="2200" dirty="0" smtClean="0">
                <a:solidFill>
                  <a:schemeClr val="bg1"/>
                </a:solidFill>
                <a:latin typeface="HGS明朝E" panose="02020900000000000000" pitchFamily="18" charset="-128"/>
                <a:ea typeface="HGS明朝E" panose="02020900000000000000" pitchFamily="18" charset="-128"/>
              </a:rPr>
              <a:t>個人活動“</a:t>
            </a:r>
            <a:r>
              <a:rPr lang="ja-JP" altLang="en-US" sz="2200" dirty="0" smtClean="0">
                <a:solidFill>
                  <a:srgbClr val="FF0000"/>
                </a:solidFill>
                <a:latin typeface="HGS明朝E" panose="02020900000000000000" pitchFamily="18" charset="-128"/>
                <a:ea typeface="HGS明朝E" panose="02020900000000000000" pitchFamily="18" charset="-128"/>
              </a:rPr>
              <a:t>晴</a:t>
            </a:r>
            <a:r>
              <a:rPr lang="ja-JP" altLang="en-US" sz="2200" dirty="0">
                <a:solidFill>
                  <a:schemeClr val="bg1"/>
                </a:solidFill>
                <a:latin typeface="HGS明朝E" panose="02020900000000000000" pitchFamily="18" charset="-128"/>
                <a:ea typeface="HGS明朝E" panose="02020900000000000000" pitchFamily="18" charset="-128"/>
              </a:rPr>
              <a:t>佐久</a:t>
            </a:r>
            <a:r>
              <a:rPr lang="ja-JP" altLang="en-US" sz="2200" dirty="0">
                <a:solidFill>
                  <a:srgbClr val="FF0000"/>
                </a:solidFill>
                <a:latin typeface="HGS明朝E" panose="02020900000000000000" pitchFamily="18" charset="-128"/>
                <a:ea typeface="HGS明朝E" panose="02020900000000000000" pitchFamily="18" charset="-128"/>
              </a:rPr>
              <a:t>プロ</a:t>
            </a:r>
            <a:r>
              <a:rPr lang="ja-JP" altLang="en-US" sz="2200" dirty="0">
                <a:solidFill>
                  <a:schemeClr val="bg1"/>
                </a:solidFill>
                <a:latin typeface="HGS明朝E" panose="02020900000000000000" pitchFamily="18" charset="-128"/>
                <a:ea typeface="HGS明朝E" panose="02020900000000000000" pitchFamily="18" charset="-128"/>
              </a:rPr>
              <a:t>ジェクト”の</a:t>
            </a:r>
            <a:r>
              <a:rPr lang="ja-JP" altLang="en-US" sz="2200" dirty="0" smtClean="0">
                <a:solidFill>
                  <a:schemeClr val="bg1"/>
                </a:solidFill>
                <a:latin typeface="HGS明朝E" panose="02020900000000000000" pitchFamily="18" charset="-128"/>
                <a:ea typeface="HGS明朝E" panose="02020900000000000000" pitchFamily="18" charset="-128"/>
              </a:rPr>
              <a:t>略称。 </a:t>
            </a:r>
            <a:endParaRPr lang="ja-JP" altLang="en-US" sz="2200" dirty="0">
              <a:solidFill>
                <a:schemeClr val="bg1"/>
              </a:solidFill>
              <a:latin typeface="HGS明朝E" panose="02020900000000000000" pitchFamily="18" charset="-128"/>
              <a:ea typeface="HGS明朝E" panose="02020900000000000000" pitchFamily="18" charset="-128"/>
            </a:endParaRPr>
          </a:p>
        </p:txBody>
      </p:sp>
      <p:sp>
        <p:nvSpPr>
          <p:cNvPr id="4" name="テキスト ボックス 3"/>
          <p:cNvSpPr txBox="1"/>
          <p:nvPr/>
        </p:nvSpPr>
        <p:spPr>
          <a:xfrm>
            <a:off x="827584" y="2636912"/>
            <a:ext cx="7776864" cy="2862322"/>
          </a:xfrm>
          <a:prstGeom prst="rect">
            <a:avLst/>
          </a:prstGeom>
          <a:noFill/>
        </p:spPr>
        <p:txBody>
          <a:bodyPr wrap="square" rtlCol="0">
            <a:spAutoFit/>
          </a:bodyPr>
          <a:lstStyle/>
          <a:p>
            <a:r>
              <a:rPr kumimoji="1" lang="en-US" altLang="ja-JP" sz="2000" dirty="0" smtClean="0">
                <a:solidFill>
                  <a:schemeClr val="bg1">
                    <a:lumMod val="75000"/>
                    <a:lumOff val="25000"/>
                  </a:schemeClr>
                </a:solidFill>
                <a:latin typeface="HGP明朝E" panose="02020900000000000000" pitchFamily="18" charset="-128"/>
                <a:ea typeface="HGP明朝E" panose="02020900000000000000" pitchFamily="18" charset="-128"/>
              </a:rPr>
              <a:t>【</a:t>
            </a:r>
            <a:r>
              <a:rPr kumimoji="1" lang="ja-JP" altLang="en-US" sz="2000" dirty="0" smtClean="0">
                <a:solidFill>
                  <a:schemeClr val="bg1">
                    <a:lumMod val="75000"/>
                    <a:lumOff val="25000"/>
                  </a:schemeClr>
                </a:solidFill>
                <a:latin typeface="HGP明朝E" panose="02020900000000000000" pitchFamily="18" charset="-128"/>
                <a:ea typeface="HGP明朝E" panose="02020900000000000000" pitchFamily="18" charset="-128"/>
              </a:rPr>
              <a:t>活動方針</a:t>
            </a:r>
            <a:r>
              <a:rPr kumimoji="1" lang="en-US" altLang="ja-JP" sz="2000" dirty="0" smtClean="0">
                <a:solidFill>
                  <a:schemeClr val="bg1">
                    <a:lumMod val="75000"/>
                    <a:lumOff val="25000"/>
                  </a:schemeClr>
                </a:solidFill>
                <a:latin typeface="HGP明朝E" panose="02020900000000000000" pitchFamily="18" charset="-128"/>
                <a:ea typeface="HGP明朝E" panose="02020900000000000000" pitchFamily="18" charset="-128"/>
              </a:rPr>
              <a:t>】</a:t>
            </a:r>
          </a:p>
          <a:p>
            <a:pPr algn="just">
              <a:spcAft>
                <a:spcPts val="0"/>
              </a:spcAft>
            </a:pPr>
            <a:r>
              <a:rPr lang="ja-JP" altLang="en-US" sz="2000" kern="100" dirty="0" smtClean="0">
                <a:solidFill>
                  <a:schemeClr val="bg1">
                    <a:lumMod val="75000"/>
                    <a:lumOff val="25000"/>
                  </a:schemeClr>
                </a:solidFill>
                <a:latin typeface="Century"/>
                <a:ea typeface="ＭＳ 明朝"/>
                <a:cs typeface="Times New Roman"/>
              </a:rPr>
              <a:t>・</a:t>
            </a:r>
            <a:r>
              <a:rPr lang="ja-JP" altLang="ja-JP" sz="2000" kern="100" dirty="0" smtClean="0">
                <a:solidFill>
                  <a:schemeClr val="bg1">
                    <a:lumMod val="75000"/>
                    <a:lumOff val="25000"/>
                  </a:schemeClr>
                </a:solidFill>
                <a:latin typeface="Century"/>
                <a:ea typeface="ＭＳ 明朝"/>
                <a:cs typeface="Times New Roman"/>
              </a:rPr>
              <a:t>活動</a:t>
            </a:r>
            <a:r>
              <a:rPr lang="ja-JP" altLang="ja-JP" sz="2000" kern="100" dirty="0">
                <a:solidFill>
                  <a:schemeClr val="bg1">
                    <a:lumMod val="75000"/>
                    <a:lumOff val="25000"/>
                  </a:schemeClr>
                </a:solidFill>
                <a:latin typeface="Century"/>
                <a:ea typeface="ＭＳ 明朝"/>
                <a:cs typeface="Times New Roman"/>
              </a:rPr>
              <a:t>範囲は個人の活動できる地域レベルの取組に対象を絞り</a:t>
            </a:r>
            <a:r>
              <a:rPr lang="ja-JP" altLang="ja-JP" sz="2000" kern="100" dirty="0" smtClean="0">
                <a:solidFill>
                  <a:schemeClr val="bg1">
                    <a:lumMod val="75000"/>
                    <a:lumOff val="25000"/>
                  </a:schemeClr>
                </a:solidFill>
                <a:latin typeface="Century"/>
                <a:ea typeface="ＭＳ 明朝"/>
                <a:cs typeface="Times New Roman"/>
              </a:rPr>
              <a:t>、</a:t>
            </a:r>
            <a:endParaRPr lang="en-US" altLang="ja-JP" sz="2000" kern="100" dirty="0" smtClean="0">
              <a:solidFill>
                <a:schemeClr val="bg1">
                  <a:lumMod val="75000"/>
                  <a:lumOff val="25000"/>
                </a:schemeClr>
              </a:solidFill>
              <a:latin typeface="Century"/>
              <a:ea typeface="ＭＳ 明朝"/>
              <a:cs typeface="Times New Roman"/>
            </a:endParaRPr>
          </a:p>
          <a:p>
            <a:pPr algn="just">
              <a:spcAft>
                <a:spcPts val="0"/>
              </a:spcAft>
            </a:pPr>
            <a:r>
              <a:rPr lang="ja-JP" altLang="en-US" sz="2000" kern="100" dirty="0">
                <a:solidFill>
                  <a:schemeClr val="bg1">
                    <a:lumMod val="75000"/>
                    <a:lumOff val="25000"/>
                  </a:schemeClr>
                </a:solidFill>
                <a:latin typeface="Century"/>
                <a:ea typeface="ＭＳ 明朝"/>
                <a:cs typeface="Times New Roman"/>
              </a:rPr>
              <a:t>　</a:t>
            </a:r>
            <a:r>
              <a:rPr lang="ja-JP" altLang="ja-JP" sz="2000" kern="100" dirty="0" smtClean="0">
                <a:solidFill>
                  <a:schemeClr val="bg1">
                    <a:lumMod val="75000"/>
                    <a:lumOff val="25000"/>
                  </a:schemeClr>
                </a:solidFill>
                <a:latin typeface="Century"/>
                <a:ea typeface="ＭＳ 明朝"/>
                <a:cs typeface="Times New Roman"/>
              </a:rPr>
              <a:t>従来</a:t>
            </a:r>
            <a:r>
              <a:rPr lang="ja-JP" altLang="ja-JP" sz="2000" kern="100" dirty="0">
                <a:solidFill>
                  <a:schemeClr val="bg1">
                    <a:lumMod val="75000"/>
                    <a:lumOff val="25000"/>
                  </a:schemeClr>
                </a:solidFill>
                <a:latin typeface="Century"/>
                <a:ea typeface="ＭＳ 明朝"/>
                <a:cs typeface="Times New Roman"/>
              </a:rPr>
              <a:t>にない手法を試みて地域を再生することを目指す</a:t>
            </a:r>
            <a:r>
              <a:rPr lang="ja-JP" altLang="ja-JP" sz="2000" kern="100" dirty="0" smtClean="0">
                <a:solidFill>
                  <a:schemeClr val="bg1">
                    <a:lumMod val="75000"/>
                    <a:lumOff val="25000"/>
                  </a:schemeClr>
                </a:solidFill>
                <a:latin typeface="Century"/>
                <a:ea typeface="ＭＳ 明朝"/>
                <a:cs typeface="Times New Roman"/>
              </a:rPr>
              <a:t>。</a:t>
            </a:r>
            <a:endParaRPr lang="en-US" altLang="ja-JP" sz="2000" kern="100" dirty="0" smtClean="0">
              <a:solidFill>
                <a:schemeClr val="bg1">
                  <a:lumMod val="75000"/>
                  <a:lumOff val="25000"/>
                </a:schemeClr>
              </a:solidFill>
              <a:latin typeface="Century"/>
              <a:ea typeface="ＭＳ 明朝"/>
              <a:cs typeface="Times New Roman"/>
            </a:endParaRPr>
          </a:p>
          <a:p>
            <a:pPr algn="just">
              <a:spcAft>
                <a:spcPts val="0"/>
              </a:spcAft>
            </a:pPr>
            <a:r>
              <a:rPr lang="ja-JP" altLang="en-US" sz="2000" kern="100" dirty="0" smtClean="0">
                <a:solidFill>
                  <a:schemeClr val="bg1">
                    <a:lumMod val="75000"/>
                    <a:lumOff val="25000"/>
                  </a:schemeClr>
                </a:solidFill>
                <a:latin typeface="Century"/>
                <a:ea typeface="ＭＳ 明朝"/>
                <a:cs typeface="Times New Roman"/>
              </a:rPr>
              <a:t>・</a:t>
            </a:r>
            <a:r>
              <a:rPr lang="ja-JP" altLang="ja-JP" sz="2000" kern="100" dirty="0" smtClean="0">
                <a:solidFill>
                  <a:schemeClr val="bg1">
                    <a:lumMod val="75000"/>
                    <a:lumOff val="25000"/>
                  </a:schemeClr>
                </a:solidFill>
                <a:latin typeface="Century"/>
                <a:ea typeface="ＭＳ 明朝"/>
                <a:cs typeface="Times New Roman"/>
              </a:rPr>
              <a:t>活動</a:t>
            </a:r>
            <a:r>
              <a:rPr lang="ja-JP" altLang="ja-JP" sz="2000" kern="100" dirty="0">
                <a:solidFill>
                  <a:schemeClr val="bg1">
                    <a:lumMod val="75000"/>
                    <a:lumOff val="25000"/>
                  </a:schemeClr>
                </a:solidFill>
                <a:latin typeface="Century"/>
                <a:ea typeface="ＭＳ 明朝"/>
                <a:cs typeface="Times New Roman"/>
              </a:rPr>
              <a:t>に当たっては</a:t>
            </a:r>
            <a:r>
              <a:rPr lang="ja-JP" altLang="ja-JP" sz="2000" kern="100" dirty="0" smtClean="0">
                <a:solidFill>
                  <a:schemeClr val="bg1">
                    <a:lumMod val="75000"/>
                    <a:lumOff val="25000"/>
                  </a:schemeClr>
                </a:solidFill>
                <a:latin typeface="Century"/>
                <a:ea typeface="ＭＳ 明朝"/>
                <a:cs typeface="Times New Roman"/>
              </a:rPr>
              <a:t>、市町村</a:t>
            </a:r>
            <a:r>
              <a:rPr lang="ja-JP" altLang="ja-JP" sz="2000" kern="100" dirty="0">
                <a:solidFill>
                  <a:schemeClr val="bg1">
                    <a:lumMod val="75000"/>
                    <a:lumOff val="25000"/>
                  </a:schemeClr>
                </a:solidFill>
                <a:latin typeface="Century"/>
                <a:ea typeface="ＭＳ 明朝"/>
                <a:cs typeface="Times New Roman"/>
              </a:rPr>
              <a:t>・集落</a:t>
            </a:r>
            <a:r>
              <a:rPr lang="ja-JP" altLang="ja-JP" sz="2000" kern="100" dirty="0" smtClean="0">
                <a:solidFill>
                  <a:schemeClr val="bg1">
                    <a:lumMod val="75000"/>
                    <a:lumOff val="25000"/>
                  </a:schemeClr>
                </a:solidFill>
                <a:latin typeface="Century"/>
                <a:ea typeface="ＭＳ 明朝"/>
                <a:cs typeface="Times New Roman"/>
              </a:rPr>
              <a:t>組織等</a:t>
            </a:r>
            <a:r>
              <a:rPr lang="ja-JP" altLang="ja-JP" sz="2000" kern="100" dirty="0">
                <a:solidFill>
                  <a:schemeClr val="bg1">
                    <a:lumMod val="75000"/>
                    <a:lumOff val="25000"/>
                  </a:schemeClr>
                </a:solidFill>
                <a:latin typeface="Century"/>
                <a:ea typeface="ＭＳ 明朝"/>
                <a:cs typeface="Times New Roman"/>
              </a:rPr>
              <a:t>と十分に連携</a:t>
            </a:r>
            <a:r>
              <a:rPr lang="ja-JP" altLang="ja-JP" sz="2000" kern="100" dirty="0" smtClean="0">
                <a:solidFill>
                  <a:schemeClr val="bg1">
                    <a:lumMod val="75000"/>
                    <a:lumOff val="25000"/>
                  </a:schemeClr>
                </a:solidFill>
                <a:latin typeface="Century"/>
                <a:ea typeface="ＭＳ 明朝"/>
                <a:cs typeface="Times New Roman"/>
              </a:rPr>
              <a:t>し</a:t>
            </a:r>
            <a:r>
              <a:rPr lang="ja-JP" altLang="en-US" sz="2000" kern="100" dirty="0" smtClean="0">
                <a:solidFill>
                  <a:schemeClr val="bg1">
                    <a:lumMod val="75000"/>
                    <a:lumOff val="25000"/>
                  </a:schemeClr>
                </a:solidFill>
                <a:latin typeface="Century"/>
                <a:ea typeface="ＭＳ 明朝"/>
                <a:cs typeface="Times New Roman"/>
              </a:rPr>
              <a:t>、</a:t>
            </a:r>
            <a:endParaRPr lang="en-US" altLang="ja-JP" sz="2000" kern="100" dirty="0" smtClean="0">
              <a:solidFill>
                <a:schemeClr val="bg1">
                  <a:lumMod val="75000"/>
                  <a:lumOff val="25000"/>
                </a:schemeClr>
              </a:solidFill>
              <a:latin typeface="Century"/>
              <a:ea typeface="ＭＳ 明朝"/>
              <a:cs typeface="Times New Roman"/>
            </a:endParaRPr>
          </a:p>
          <a:p>
            <a:pPr algn="just">
              <a:spcAft>
                <a:spcPts val="0"/>
              </a:spcAft>
            </a:pPr>
            <a:r>
              <a:rPr lang="ja-JP" altLang="en-US" sz="2000" kern="100" dirty="0">
                <a:solidFill>
                  <a:schemeClr val="bg1">
                    <a:lumMod val="75000"/>
                    <a:lumOff val="25000"/>
                  </a:schemeClr>
                </a:solidFill>
                <a:latin typeface="Century"/>
                <a:ea typeface="ＭＳ 明朝"/>
                <a:cs typeface="Times New Roman"/>
              </a:rPr>
              <a:t>　</a:t>
            </a:r>
            <a:r>
              <a:rPr lang="ja-JP" altLang="ja-JP" sz="2000" kern="100" dirty="0" smtClean="0">
                <a:solidFill>
                  <a:schemeClr val="bg1">
                    <a:lumMod val="75000"/>
                    <a:lumOff val="25000"/>
                  </a:schemeClr>
                </a:solidFill>
                <a:latin typeface="Century"/>
                <a:ea typeface="ＭＳ 明朝"/>
                <a:cs typeface="Times New Roman"/>
              </a:rPr>
              <a:t>効率的</a:t>
            </a:r>
            <a:r>
              <a:rPr lang="ja-JP" altLang="ja-JP" sz="2000" kern="100" dirty="0">
                <a:solidFill>
                  <a:schemeClr val="bg1">
                    <a:lumMod val="75000"/>
                    <a:lumOff val="25000"/>
                  </a:schemeClr>
                </a:solidFill>
                <a:latin typeface="Century"/>
                <a:ea typeface="ＭＳ 明朝"/>
                <a:cs typeface="Times New Roman"/>
              </a:rPr>
              <a:t>・機動的に進めて</a:t>
            </a:r>
            <a:r>
              <a:rPr lang="ja-JP" altLang="ja-JP" sz="2000" kern="100" dirty="0" smtClean="0">
                <a:solidFill>
                  <a:schemeClr val="bg1">
                    <a:lumMod val="75000"/>
                    <a:lumOff val="25000"/>
                  </a:schemeClr>
                </a:solidFill>
                <a:latin typeface="Century"/>
                <a:ea typeface="ＭＳ 明朝"/>
                <a:cs typeface="Times New Roman"/>
              </a:rPr>
              <a:t>いく</a:t>
            </a:r>
            <a:r>
              <a:rPr lang="ja-JP" altLang="en-US" sz="2000" kern="100" dirty="0" smtClean="0">
                <a:solidFill>
                  <a:schemeClr val="bg1">
                    <a:lumMod val="75000"/>
                    <a:lumOff val="25000"/>
                  </a:schemeClr>
                </a:solidFill>
                <a:latin typeface="Century"/>
                <a:ea typeface="ＭＳ 明朝"/>
                <a:cs typeface="Times New Roman"/>
              </a:rPr>
              <a:t>。</a:t>
            </a:r>
            <a:endParaRPr lang="en-US" altLang="ja-JP" sz="2000" kern="100" dirty="0" smtClean="0">
              <a:solidFill>
                <a:schemeClr val="bg1">
                  <a:lumMod val="75000"/>
                  <a:lumOff val="25000"/>
                </a:schemeClr>
              </a:solidFill>
              <a:latin typeface="Century"/>
              <a:ea typeface="ＭＳ 明朝"/>
              <a:cs typeface="Times New Roman"/>
            </a:endParaRPr>
          </a:p>
          <a:p>
            <a:pPr algn="just">
              <a:spcAft>
                <a:spcPts val="0"/>
              </a:spcAft>
            </a:pPr>
            <a:r>
              <a:rPr lang="ja-JP" altLang="en-US" sz="2000" kern="100" dirty="0" smtClean="0">
                <a:solidFill>
                  <a:schemeClr val="bg1">
                    <a:lumMod val="75000"/>
                    <a:lumOff val="25000"/>
                  </a:schemeClr>
                </a:solidFill>
                <a:latin typeface="Century"/>
                <a:ea typeface="ＭＳ 明朝"/>
                <a:cs typeface="Times New Roman"/>
              </a:rPr>
              <a:t>・</a:t>
            </a:r>
            <a:r>
              <a:rPr lang="ja-JP" altLang="ja-JP" sz="2000" kern="100" dirty="0" smtClean="0">
                <a:solidFill>
                  <a:schemeClr val="bg1">
                    <a:lumMod val="75000"/>
                    <a:lumOff val="25000"/>
                  </a:schemeClr>
                </a:solidFill>
                <a:latin typeface="Century"/>
                <a:ea typeface="ＭＳ 明朝"/>
                <a:cs typeface="Times New Roman"/>
              </a:rPr>
              <a:t>地元</a:t>
            </a:r>
            <a:r>
              <a:rPr lang="ja-JP" altLang="en-US" sz="2000" kern="100" dirty="0" smtClean="0">
                <a:solidFill>
                  <a:schemeClr val="bg1">
                    <a:lumMod val="75000"/>
                    <a:lumOff val="25000"/>
                  </a:schemeClr>
                </a:solidFill>
                <a:latin typeface="Century"/>
                <a:ea typeface="ＭＳ 明朝"/>
                <a:cs typeface="Times New Roman"/>
              </a:rPr>
              <a:t>住民</a:t>
            </a:r>
            <a:r>
              <a:rPr lang="ja-JP" altLang="ja-JP" sz="2000" kern="100" dirty="0" smtClean="0">
                <a:solidFill>
                  <a:schemeClr val="bg1">
                    <a:lumMod val="75000"/>
                    <a:lumOff val="25000"/>
                  </a:schemeClr>
                </a:solidFill>
                <a:latin typeface="Century"/>
                <a:ea typeface="ＭＳ 明朝"/>
                <a:cs typeface="Times New Roman"/>
              </a:rPr>
              <a:t>の</a:t>
            </a:r>
            <a:r>
              <a:rPr lang="ja-JP" altLang="ja-JP" sz="2000" kern="100" dirty="0">
                <a:solidFill>
                  <a:schemeClr val="bg1">
                    <a:lumMod val="75000"/>
                    <a:lumOff val="25000"/>
                  </a:schemeClr>
                </a:solidFill>
                <a:latin typeface="Century"/>
                <a:ea typeface="ＭＳ 明朝"/>
                <a:cs typeface="Times New Roman"/>
              </a:rPr>
              <a:t>総意を最大限に</a:t>
            </a:r>
            <a:r>
              <a:rPr lang="ja-JP" altLang="ja-JP" sz="2000" kern="100" dirty="0" smtClean="0">
                <a:solidFill>
                  <a:schemeClr val="bg1">
                    <a:lumMod val="75000"/>
                    <a:lumOff val="25000"/>
                  </a:schemeClr>
                </a:solidFill>
                <a:latin typeface="Century"/>
                <a:ea typeface="ＭＳ 明朝"/>
                <a:cs typeface="Times New Roman"/>
              </a:rPr>
              <a:t>汲み取る。</a:t>
            </a:r>
            <a:endParaRPr lang="ja-JP" altLang="ja-JP" sz="2000" kern="100" dirty="0">
              <a:solidFill>
                <a:schemeClr val="bg1">
                  <a:lumMod val="75000"/>
                  <a:lumOff val="25000"/>
                </a:schemeClr>
              </a:solidFill>
              <a:latin typeface="Century"/>
              <a:ea typeface="ＭＳ 明朝"/>
              <a:cs typeface="Times New Roman"/>
            </a:endParaRPr>
          </a:p>
          <a:p>
            <a:pPr algn="just">
              <a:spcAft>
                <a:spcPts val="0"/>
              </a:spcAft>
            </a:pPr>
            <a:r>
              <a:rPr lang="ja-JP" altLang="en-US" sz="2000" kern="100" dirty="0" smtClean="0">
                <a:solidFill>
                  <a:schemeClr val="bg1">
                    <a:lumMod val="75000"/>
                    <a:lumOff val="25000"/>
                  </a:schemeClr>
                </a:solidFill>
                <a:latin typeface="Century"/>
                <a:ea typeface="ＭＳ 明朝"/>
                <a:cs typeface="Times New Roman"/>
              </a:rPr>
              <a:t>・</a:t>
            </a:r>
            <a:r>
              <a:rPr lang="ja-JP" altLang="ja-JP" sz="2000" kern="100" dirty="0" smtClean="0">
                <a:solidFill>
                  <a:schemeClr val="bg1">
                    <a:lumMod val="75000"/>
                    <a:lumOff val="25000"/>
                  </a:schemeClr>
                </a:solidFill>
                <a:latin typeface="Century"/>
                <a:ea typeface="ＭＳ 明朝"/>
                <a:cs typeface="Times New Roman"/>
              </a:rPr>
              <a:t>活動</a:t>
            </a:r>
            <a:r>
              <a:rPr lang="ja-JP" altLang="ja-JP" sz="2000" kern="100" dirty="0">
                <a:solidFill>
                  <a:schemeClr val="bg1">
                    <a:lumMod val="75000"/>
                    <a:lumOff val="25000"/>
                  </a:schemeClr>
                </a:solidFill>
                <a:latin typeface="Century"/>
                <a:ea typeface="ＭＳ 明朝"/>
                <a:cs typeface="Times New Roman"/>
              </a:rPr>
              <a:t>を通じて、人的ネットワークを形成</a:t>
            </a:r>
            <a:r>
              <a:rPr lang="ja-JP" altLang="ja-JP" sz="2000" kern="100" dirty="0" smtClean="0">
                <a:solidFill>
                  <a:schemeClr val="bg1">
                    <a:lumMod val="75000"/>
                    <a:lumOff val="25000"/>
                  </a:schemeClr>
                </a:solidFill>
                <a:latin typeface="Century"/>
                <a:ea typeface="ＭＳ 明朝"/>
                <a:cs typeface="Times New Roman"/>
              </a:rPr>
              <a:t>する</a:t>
            </a:r>
            <a:r>
              <a:rPr lang="ja-JP" altLang="en-US" sz="2000" kern="100" dirty="0" smtClean="0">
                <a:solidFill>
                  <a:schemeClr val="bg1">
                    <a:lumMod val="75000"/>
                    <a:lumOff val="25000"/>
                  </a:schemeClr>
                </a:solidFill>
                <a:latin typeface="Century"/>
                <a:ea typeface="ＭＳ 明朝"/>
                <a:cs typeface="Times New Roman"/>
              </a:rPr>
              <a:t>。</a:t>
            </a:r>
            <a:endParaRPr lang="en-US" altLang="ja-JP" sz="2000" kern="100" dirty="0" smtClean="0">
              <a:solidFill>
                <a:schemeClr val="bg1">
                  <a:lumMod val="75000"/>
                  <a:lumOff val="25000"/>
                </a:schemeClr>
              </a:solidFill>
              <a:latin typeface="Century"/>
              <a:ea typeface="ＭＳ 明朝"/>
              <a:cs typeface="Times New Roman"/>
            </a:endParaRPr>
          </a:p>
          <a:p>
            <a:pPr algn="just">
              <a:spcAft>
                <a:spcPts val="0"/>
              </a:spcAft>
            </a:pPr>
            <a:r>
              <a:rPr lang="ja-JP" altLang="en-US" sz="2000" kern="100" dirty="0">
                <a:solidFill>
                  <a:schemeClr val="bg1">
                    <a:lumMod val="75000"/>
                    <a:lumOff val="25000"/>
                  </a:schemeClr>
                </a:solidFill>
                <a:latin typeface="Century"/>
                <a:ea typeface="ＭＳ 明朝"/>
                <a:cs typeface="Times New Roman"/>
              </a:rPr>
              <a:t>・</a:t>
            </a:r>
            <a:r>
              <a:rPr lang="ja-JP" altLang="ja-JP" sz="2000" u="sng" kern="100" dirty="0" smtClean="0">
                <a:solidFill>
                  <a:schemeClr val="bg1">
                    <a:lumMod val="75000"/>
                    <a:lumOff val="25000"/>
                  </a:schemeClr>
                </a:solidFill>
                <a:latin typeface="Century"/>
                <a:ea typeface="ＭＳ 明朝"/>
                <a:cs typeface="Times New Roman"/>
              </a:rPr>
              <a:t>住民目線</a:t>
            </a:r>
            <a:r>
              <a:rPr lang="ja-JP" altLang="en-US" sz="2000" u="sng" kern="100" dirty="0" smtClean="0">
                <a:solidFill>
                  <a:schemeClr val="bg1">
                    <a:lumMod val="75000"/>
                    <a:lumOff val="25000"/>
                  </a:schemeClr>
                </a:solidFill>
                <a:latin typeface="Century"/>
                <a:ea typeface="ＭＳ 明朝"/>
                <a:cs typeface="Times New Roman"/>
              </a:rPr>
              <a:t>に立った</a:t>
            </a:r>
            <a:r>
              <a:rPr lang="ja-JP" altLang="ja-JP" sz="2000" u="sng" kern="100" dirty="0" smtClean="0">
                <a:solidFill>
                  <a:schemeClr val="bg1">
                    <a:lumMod val="75000"/>
                    <a:lumOff val="25000"/>
                  </a:schemeClr>
                </a:solidFill>
                <a:latin typeface="Century"/>
                <a:ea typeface="ＭＳ 明朝"/>
                <a:cs typeface="Times New Roman"/>
              </a:rPr>
              <a:t>行政</a:t>
            </a:r>
            <a:r>
              <a:rPr lang="ja-JP" altLang="ja-JP" sz="2000" u="sng" kern="100" dirty="0">
                <a:solidFill>
                  <a:schemeClr val="bg1">
                    <a:lumMod val="75000"/>
                    <a:lumOff val="25000"/>
                  </a:schemeClr>
                </a:solidFill>
                <a:latin typeface="Century"/>
                <a:ea typeface="ＭＳ 明朝"/>
                <a:cs typeface="Times New Roman"/>
              </a:rPr>
              <a:t>担当者となるための修練の機会</a:t>
            </a:r>
            <a:r>
              <a:rPr lang="ja-JP" altLang="ja-JP" sz="2000" kern="100" dirty="0">
                <a:solidFill>
                  <a:schemeClr val="bg1">
                    <a:lumMod val="75000"/>
                    <a:lumOff val="25000"/>
                  </a:schemeClr>
                </a:solidFill>
                <a:latin typeface="Century"/>
                <a:ea typeface="ＭＳ 明朝"/>
                <a:cs typeface="Times New Roman"/>
              </a:rPr>
              <a:t>と</a:t>
            </a:r>
            <a:r>
              <a:rPr lang="ja-JP" altLang="ja-JP" sz="2000" kern="100" dirty="0" smtClean="0">
                <a:solidFill>
                  <a:schemeClr val="bg1">
                    <a:lumMod val="75000"/>
                    <a:lumOff val="25000"/>
                  </a:schemeClr>
                </a:solidFill>
                <a:latin typeface="Century"/>
                <a:ea typeface="ＭＳ 明朝"/>
                <a:cs typeface="Times New Roman"/>
              </a:rPr>
              <a:t>して</a:t>
            </a:r>
            <a:endParaRPr lang="en-US" altLang="ja-JP" sz="2000" kern="100" dirty="0" smtClean="0">
              <a:solidFill>
                <a:schemeClr val="bg1">
                  <a:lumMod val="75000"/>
                  <a:lumOff val="25000"/>
                </a:schemeClr>
              </a:solidFill>
              <a:latin typeface="Century"/>
              <a:ea typeface="ＭＳ 明朝"/>
              <a:cs typeface="Times New Roman"/>
            </a:endParaRPr>
          </a:p>
          <a:p>
            <a:pPr algn="just">
              <a:spcAft>
                <a:spcPts val="0"/>
              </a:spcAft>
            </a:pPr>
            <a:r>
              <a:rPr lang="ja-JP" altLang="en-US" sz="2000" kern="100" dirty="0">
                <a:solidFill>
                  <a:schemeClr val="bg1">
                    <a:lumMod val="75000"/>
                    <a:lumOff val="25000"/>
                  </a:schemeClr>
                </a:solidFill>
                <a:latin typeface="Century"/>
                <a:ea typeface="ＭＳ 明朝"/>
                <a:cs typeface="Times New Roman"/>
              </a:rPr>
              <a:t>　</a:t>
            </a:r>
            <a:r>
              <a:rPr lang="ja-JP" altLang="ja-JP" sz="2000" kern="100" dirty="0" smtClean="0">
                <a:solidFill>
                  <a:schemeClr val="bg1">
                    <a:lumMod val="75000"/>
                    <a:lumOff val="25000"/>
                  </a:schemeClr>
                </a:solidFill>
                <a:latin typeface="Century"/>
                <a:ea typeface="ＭＳ 明朝"/>
                <a:cs typeface="Times New Roman"/>
              </a:rPr>
              <a:t>位置付ける。</a:t>
            </a:r>
            <a:endParaRPr lang="ja-JP" altLang="ja-JP" sz="2000" kern="100" dirty="0">
              <a:solidFill>
                <a:schemeClr val="bg1">
                  <a:lumMod val="75000"/>
                  <a:lumOff val="25000"/>
                </a:schemeClr>
              </a:solidFill>
              <a:latin typeface="Century"/>
              <a:ea typeface="ＭＳ 明朝"/>
              <a:cs typeface="Times New Roman"/>
            </a:endParaRPr>
          </a:p>
        </p:txBody>
      </p:sp>
    </p:spTree>
    <p:extLst>
      <p:ext uri="{BB962C8B-B14F-4D97-AF65-F5344CB8AC3E}">
        <p14:creationId xmlns:p14="http://schemas.microsoft.com/office/powerpoint/2010/main" val="452956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4"/>
          <p:cNvSpPr txBox="1">
            <a:spLocks/>
          </p:cNvSpPr>
          <p:nvPr/>
        </p:nvSpPr>
        <p:spPr>
          <a:xfrm>
            <a:off x="562546" y="1012435"/>
            <a:ext cx="8304692" cy="515286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Font typeface="Georgia" pitchFamily="18" charset="0"/>
              <a:buNone/>
            </a:pPr>
            <a:r>
              <a:rPr lang="ja-JP" altLang="en-US" sz="2800" dirty="0">
                <a:solidFill>
                  <a:schemeClr val="bg1">
                    <a:lumMod val="75000"/>
                    <a:lumOff val="25000"/>
                  </a:schemeClr>
                </a:solidFill>
                <a:latin typeface="HGP明朝E" pitchFamily="18" charset="-128"/>
                <a:ea typeface="HGP明朝E" pitchFamily="18" charset="-128"/>
              </a:rPr>
              <a:t>１</a:t>
            </a:r>
            <a:r>
              <a:rPr lang="ja-JP" altLang="en-US" sz="2800" dirty="0" smtClean="0">
                <a:solidFill>
                  <a:schemeClr val="bg1">
                    <a:lumMod val="75000"/>
                    <a:lumOff val="25000"/>
                  </a:schemeClr>
                </a:solidFill>
                <a:latin typeface="HGP明朝E" pitchFamily="18" charset="-128"/>
                <a:ea typeface="HGP明朝E" pitchFamily="18" charset="-128"/>
              </a:rPr>
              <a:t>． </a:t>
            </a:r>
            <a:r>
              <a:rPr lang="ja-JP" altLang="en-US" sz="2800" dirty="0" smtClean="0">
                <a:solidFill>
                  <a:srgbClr val="0070C0"/>
                </a:solidFill>
                <a:effectLst>
                  <a:outerShdw blurRad="38100" dist="38100" dir="2700000" algn="tl">
                    <a:srgbClr val="000000">
                      <a:alpha val="43137"/>
                    </a:srgbClr>
                  </a:outerShdw>
                </a:effectLst>
                <a:latin typeface="HGP明朝E" pitchFamily="18" charset="-128"/>
                <a:ea typeface="HGP明朝E" pitchFamily="18" charset="-128"/>
              </a:rPr>
              <a:t>農と消費を結びつけるプロジェクト</a:t>
            </a:r>
            <a:r>
              <a:rPr lang="ja-JP" altLang="en-US" sz="2800" b="1" dirty="0" smtClean="0">
                <a:solidFill>
                  <a:schemeClr val="bg1">
                    <a:lumMod val="75000"/>
                    <a:lumOff val="25000"/>
                  </a:schemeClr>
                </a:solidFill>
                <a:latin typeface="HGP明朝E" pitchFamily="18" charset="-128"/>
                <a:ea typeface="HGP明朝E" pitchFamily="18" charset="-128"/>
              </a:rPr>
              <a:t>　</a:t>
            </a:r>
            <a:r>
              <a:rPr lang="ja-JP" altLang="en-US" sz="2400" b="1" dirty="0" smtClean="0">
                <a:solidFill>
                  <a:schemeClr val="bg1">
                    <a:lumMod val="75000"/>
                    <a:lumOff val="25000"/>
                  </a:schemeClr>
                </a:solidFill>
                <a:latin typeface="HGP明朝E" pitchFamily="18" charset="-128"/>
                <a:ea typeface="HGP明朝E" pitchFamily="18" charset="-128"/>
              </a:rPr>
              <a:t>（南山城村）</a:t>
            </a:r>
            <a:endParaRPr lang="en-US" altLang="ja-JP" sz="2400" b="1" dirty="0" smtClean="0">
              <a:solidFill>
                <a:schemeClr val="bg1">
                  <a:lumMod val="75000"/>
                  <a:lumOff val="25000"/>
                </a:schemeClr>
              </a:solidFill>
              <a:latin typeface="HGP明朝E" pitchFamily="18" charset="-128"/>
              <a:ea typeface="HGP明朝E" pitchFamily="18" charset="-128"/>
            </a:endParaRPr>
          </a:p>
          <a:p>
            <a:pPr>
              <a:lnSpc>
                <a:spcPct val="90000"/>
              </a:lnSpc>
              <a:spcBef>
                <a:spcPts val="200"/>
              </a:spcBef>
              <a:spcAft>
                <a:spcPts val="200"/>
              </a:spcAft>
              <a:buNone/>
            </a:pPr>
            <a:r>
              <a:rPr lang="ja-JP" altLang="en-US" sz="2400" b="1" dirty="0" smtClean="0">
                <a:solidFill>
                  <a:schemeClr val="bg1">
                    <a:lumMod val="75000"/>
                    <a:lumOff val="25000"/>
                  </a:schemeClr>
                </a:solidFill>
              </a:rPr>
              <a:t>　</a:t>
            </a:r>
            <a:r>
              <a:rPr lang="ja-JP" altLang="en-US" sz="2400" b="1" dirty="0">
                <a:solidFill>
                  <a:schemeClr val="bg1">
                    <a:lumMod val="75000"/>
                    <a:lumOff val="25000"/>
                  </a:schemeClr>
                </a:solidFill>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米農家</a:t>
            </a:r>
            <a:r>
              <a:rPr lang="ja-JP" altLang="en-US" sz="2000" b="1" dirty="0">
                <a:solidFill>
                  <a:schemeClr val="bg1">
                    <a:lumMod val="75000"/>
                    <a:lumOff val="25000"/>
                  </a:schemeClr>
                </a:solidFill>
                <a:latin typeface="HGP明朝E" pitchFamily="18" charset="-128"/>
                <a:ea typeface="HGP明朝E" pitchFamily="18" charset="-128"/>
              </a:rPr>
              <a:t>、</a:t>
            </a:r>
            <a:r>
              <a:rPr lang="en-US" altLang="ja-JP" sz="2000" b="1" dirty="0" smtClean="0">
                <a:solidFill>
                  <a:schemeClr val="bg1">
                    <a:lumMod val="75000"/>
                    <a:lumOff val="25000"/>
                  </a:schemeClr>
                </a:solidFill>
                <a:latin typeface="HGP明朝E" pitchFamily="18" charset="-128"/>
                <a:ea typeface="HGP明朝E" pitchFamily="18" charset="-128"/>
              </a:rPr>
              <a:t>NPO</a:t>
            </a:r>
            <a:r>
              <a:rPr lang="ja-JP" altLang="en-US" sz="2000" b="1" dirty="0" smtClean="0">
                <a:solidFill>
                  <a:schemeClr val="bg1">
                    <a:lumMod val="75000"/>
                    <a:lumOff val="25000"/>
                  </a:schemeClr>
                </a:solidFill>
                <a:latin typeface="HGP明朝E" pitchFamily="18" charset="-128"/>
                <a:ea typeface="HGP明朝E" pitchFamily="18" charset="-128"/>
              </a:rPr>
              <a:t>こどもアート、</a:t>
            </a:r>
            <a:r>
              <a:rPr lang="en-US" altLang="ja-JP" sz="2000" b="1" dirty="0" smtClean="0">
                <a:solidFill>
                  <a:schemeClr val="bg1">
                    <a:lumMod val="75000"/>
                    <a:lumOff val="25000"/>
                  </a:schemeClr>
                </a:solidFill>
                <a:latin typeface="HGP明朝E" pitchFamily="18" charset="-128"/>
                <a:ea typeface="HGP明朝E" pitchFamily="18" charset="-128"/>
              </a:rPr>
              <a:t>Gallery den </a:t>
            </a:r>
            <a:r>
              <a:rPr lang="en-US" altLang="ja-JP" sz="2000" b="1" dirty="0" err="1" smtClean="0">
                <a:solidFill>
                  <a:schemeClr val="bg1">
                    <a:lumMod val="75000"/>
                    <a:lumOff val="25000"/>
                  </a:schemeClr>
                </a:solidFill>
                <a:latin typeface="HGP明朝E" pitchFamily="18" charset="-128"/>
                <a:ea typeface="HGP明朝E" pitchFamily="18" charset="-128"/>
              </a:rPr>
              <a:t>mym</a:t>
            </a:r>
            <a:r>
              <a:rPr lang="en-US" altLang="ja-JP" sz="2000" b="1" dirty="0" smtClean="0">
                <a:solidFill>
                  <a:schemeClr val="bg1">
                    <a:lumMod val="75000"/>
                    <a:lumOff val="25000"/>
                  </a:schemeClr>
                </a:solidFill>
                <a:latin typeface="HGP明朝E" pitchFamily="18" charset="-128"/>
                <a:ea typeface="HGP明朝E" pitchFamily="18" charset="-128"/>
              </a:rPr>
              <a:t>-</a:t>
            </a:r>
            <a:endParaRPr lang="en-US" altLang="ja-JP" sz="2000" b="1" dirty="0">
              <a:solidFill>
                <a:schemeClr val="bg1">
                  <a:lumMod val="75000"/>
                  <a:lumOff val="25000"/>
                </a:schemeClr>
              </a:solidFill>
              <a:latin typeface="HGP明朝E" pitchFamily="18" charset="-128"/>
              <a:ea typeface="HGP明朝E" pitchFamily="18" charset="-128"/>
            </a:endParaRPr>
          </a:p>
          <a:p>
            <a:pPr>
              <a:lnSpc>
                <a:spcPct val="90000"/>
              </a:lnSpc>
              <a:buNone/>
            </a:pPr>
            <a:r>
              <a:rPr lang="ja-JP" altLang="en-US" sz="2000" dirty="0" smtClean="0">
                <a:solidFill>
                  <a:schemeClr val="bg1">
                    <a:lumMod val="75000"/>
                    <a:lumOff val="25000"/>
                  </a:schemeClr>
                </a:solidFill>
              </a:rPr>
              <a:t>　　　</a:t>
            </a:r>
            <a:r>
              <a:rPr lang="ja-JP" altLang="en-US" sz="2000" dirty="0" smtClean="0">
                <a:solidFill>
                  <a:srgbClr val="0070C0"/>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“京都府唯一の村”というコンセプトで米農家のファンづくり</a:t>
            </a:r>
            <a:endParaRPr lang="en-US" altLang="ja-JP" sz="2000" dirty="0" smtClean="0">
              <a:solidFill>
                <a:schemeClr val="bg1">
                  <a:lumMod val="75000"/>
                  <a:lumOff val="25000"/>
                </a:schemeClr>
              </a:solidFill>
              <a:latin typeface="HGPｺﾞｼｯｸM" pitchFamily="50" charset="-128"/>
              <a:ea typeface="HGPｺﾞｼｯｸM" pitchFamily="50" charset="-128"/>
            </a:endParaRPr>
          </a:p>
          <a:p>
            <a:pPr>
              <a:lnSpc>
                <a:spcPct val="90000"/>
              </a:lnSpc>
              <a:buNone/>
            </a:pPr>
            <a:r>
              <a:rPr lang="ja-JP" altLang="en-US" sz="2000" dirty="0" smtClean="0">
                <a:solidFill>
                  <a:schemeClr val="bg1">
                    <a:lumMod val="75000"/>
                    <a:lumOff val="25000"/>
                  </a:schemeClr>
                </a:solidFill>
              </a:rPr>
              <a:t>　　　</a:t>
            </a:r>
            <a:r>
              <a:rPr lang="ja-JP" altLang="en-US" sz="2000" dirty="0" smtClean="0">
                <a:solidFill>
                  <a:srgbClr val="0070C0"/>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a:t>
            </a:r>
            <a:r>
              <a:rPr lang="ja-JP" altLang="en-US" sz="2000" dirty="0">
                <a:solidFill>
                  <a:schemeClr val="bg1">
                    <a:lumMod val="75000"/>
                    <a:lumOff val="25000"/>
                  </a:schemeClr>
                </a:solidFill>
                <a:latin typeface="HGPｺﾞｼｯｸM" pitchFamily="50" charset="-128"/>
                <a:ea typeface="HGPｺﾞｼｯｸM" pitchFamily="50" charset="-128"/>
              </a:rPr>
              <a:t>こども</a:t>
            </a:r>
            <a:r>
              <a:rPr lang="en-US" altLang="ja-JP" sz="2000" dirty="0" smtClean="0">
                <a:solidFill>
                  <a:schemeClr val="bg1">
                    <a:lumMod val="75000"/>
                    <a:lumOff val="25000"/>
                  </a:schemeClr>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まち</a:t>
            </a:r>
            <a:r>
              <a:rPr lang="en-US" altLang="ja-JP" sz="2000" dirty="0" smtClean="0">
                <a:solidFill>
                  <a:schemeClr val="bg1">
                    <a:lumMod val="75000"/>
                    <a:lumOff val="25000"/>
                  </a:schemeClr>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田舎”による交流イベントの開催</a:t>
            </a:r>
            <a:endParaRPr lang="en-US" altLang="ja-JP" sz="2000" dirty="0">
              <a:solidFill>
                <a:schemeClr val="bg1">
                  <a:lumMod val="75000"/>
                  <a:lumOff val="25000"/>
                </a:schemeClr>
              </a:solidFill>
              <a:latin typeface="HGPｺﾞｼｯｸM" pitchFamily="50" charset="-128"/>
              <a:ea typeface="HGPｺﾞｼｯｸM" pitchFamily="50" charset="-128"/>
            </a:endParaRPr>
          </a:p>
          <a:p>
            <a:pPr>
              <a:lnSpc>
                <a:spcPct val="90000"/>
              </a:lnSpc>
              <a:buNone/>
            </a:pPr>
            <a:r>
              <a:rPr lang="ja-JP" altLang="en-US" sz="2000" dirty="0" smtClean="0">
                <a:solidFill>
                  <a:schemeClr val="bg1">
                    <a:lumMod val="75000"/>
                    <a:lumOff val="25000"/>
                  </a:schemeClr>
                </a:solidFill>
                <a:latin typeface="HGPｺﾞｼｯｸM" pitchFamily="50" charset="-128"/>
                <a:ea typeface="HGPｺﾞｼｯｸM" pitchFamily="50" charset="-128"/>
              </a:rPr>
              <a:t>　　　　 </a:t>
            </a:r>
            <a:r>
              <a:rPr lang="ja-JP" altLang="en-US" sz="2000" dirty="0" smtClean="0">
                <a:solidFill>
                  <a:srgbClr val="0070C0"/>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耕作放棄地ボランティア「みんなで耕し隊」の実施</a:t>
            </a:r>
            <a:endParaRPr lang="en-US" altLang="ja-JP" sz="2000" dirty="0" smtClean="0">
              <a:solidFill>
                <a:schemeClr val="bg1">
                  <a:lumMod val="75000"/>
                  <a:lumOff val="25000"/>
                </a:schemeClr>
              </a:solidFill>
              <a:latin typeface="HGPｺﾞｼｯｸM" pitchFamily="50" charset="-128"/>
              <a:ea typeface="HGPｺﾞｼｯｸM" pitchFamily="50" charset="-128"/>
            </a:endParaRPr>
          </a:p>
          <a:p>
            <a:pPr marL="45720" indent="0">
              <a:buNone/>
            </a:pPr>
            <a:r>
              <a:rPr lang="ja-JP" altLang="en-US" sz="2800" dirty="0">
                <a:solidFill>
                  <a:schemeClr val="bg1">
                    <a:lumMod val="75000"/>
                    <a:lumOff val="25000"/>
                  </a:schemeClr>
                </a:solidFill>
                <a:latin typeface="HGP明朝E" pitchFamily="18" charset="-128"/>
                <a:ea typeface="HGP明朝E" pitchFamily="18" charset="-128"/>
              </a:rPr>
              <a:t>２</a:t>
            </a:r>
            <a:r>
              <a:rPr lang="ja-JP" altLang="en-US" sz="2800" dirty="0" smtClean="0">
                <a:solidFill>
                  <a:schemeClr val="bg1">
                    <a:lumMod val="75000"/>
                    <a:lumOff val="25000"/>
                  </a:schemeClr>
                </a:solidFill>
                <a:latin typeface="HGP明朝E" pitchFamily="18" charset="-128"/>
                <a:ea typeface="HGP明朝E" pitchFamily="18" charset="-128"/>
              </a:rPr>
              <a:t>． </a:t>
            </a:r>
            <a:r>
              <a:rPr lang="ja-JP" altLang="en-US" sz="2800" dirty="0" smtClean="0">
                <a:solidFill>
                  <a:srgbClr val="00B050"/>
                </a:solidFill>
                <a:effectLst>
                  <a:outerShdw blurRad="38100" dist="38100" dir="2700000" algn="tl">
                    <a:srgbClr val="000000">
                      <a:alpha val="43137"/>
                    </a:srgbClr>
                  </a:outerShdw>
                </a:effectLst>
                <a:latin typeface="HGP明朝E" pitchFamily="18" charset="-128"/>
                <a:ea typeface="HGP明朝E" pitchFamily="18" charset="-128"/>
              </a:rPr>
              <a:t>芸術村</a:t>
            </a:r>
            <a:r>
              <a:rPr lang="ja-JP" altLang="en-US" sz="2800" dirty="0">
                <a:solidFill>
                  <a:srgbClr val="00B050"/>
                </a:solidFill>
                <a:effectLst>
                  <a:outerShdw blurRad="38100" dist="38100" dir="2700000" algn="tl">
                    <a:srgbClr val="000000">
                      <a:alpha val="43137"/>
                    </a:srgbClr>
                  </a:outerShdw>
                </a:effectLst>
                <a:latin typeface="HGP明朝E" pitchFamily="18" charset="-128"/>
                <a:ea typeface="HGP明朝E" pitchFamily="18" charset="-128"/>
              </a:rPr>
              <a:t>創出</a:t>
            </a:r>
            <a:r>
              <a:rPr lang="ja-JP" altLang="en-US" sz="2800" dirty="0" smtClean="0">
                <a:solidFill>
                  <a:srgbClr val="00B050"/>
                </a:solidFill>
                <a:effectLst>
                  <a:outerShdw blurRad="38100" dist="38100" dir="2700000" algn="tl">
                    <a:srgbClr val="000000">
                      <a:alpha val="43137"/>
                    </a:srgbClr>
                  </a:outerShdw>
                </a:effectLst>
                <a:latin typeface="HGP明朝E" pitchFamily="18" charset="-128"/>
                <a:ea typeface="HGP明朝E" pitchFamily="18" charset="-128"/>
              </a:rPr>
              <a:t>プロジェクト</a:t>
            </a:r>
            <a:r>
              <a:rPr lang="ja-JP" altLang="en-US" sz="2800" b="1" dirty="0" smtClean="0">
                <a:solidFill>
                  <a:schemeClr val="bg1">
                    <a:lumMod val="75000"/>
                    <a:lumOff val="25000"/>
                  </a:schemeClr>
                </a:solidFill>
                <a:latin typeface="HGP明朝E" pitchFamily="18" charset="-128"/>
                <a:ea typeface="HGP明朝E" pitchFamily="18" charset="-128"/>
              </a:rPr>
              <a:t>　</a:t>
            </a:r>
            <a:r>
              <a:rPr lang="ja-JP" altLang="en-US" sz="2400" b="1" dirty="0" smtClean="0">
                <a:solidFill>
                  <a:schemeClr val="bg1">
                    <a:lumMod val="75000"/>
                    <a:lumOff val="25000"/>
                  </a:schemeClr>
                </a:solidFill>
                <a:latin typeface="HGP明朝E" pitchFamily="18" charset="-128"/>
                <a:ea typeface="HGP明朝E" pitchFamily="18" charset="-128"/>
              </a:rPr>
              <a:t>（</a:t>
            </a:r>
            <a:r>
              <a:rPr lang="ja-JP" altLang="en-US" sz="2400" b="1" dirty="0">
                <a:solidFill>
                  <a:schemeClr val="bg1">
                    <a:lumMod val="75000"/>
                    <a:lumOff val="25000"/>
                  </a:schemeClr>
                </a:solidFill>
                <a:latin typeface="HGP明朝E" pitchFamily="18" charset="-128"/>
                <a:ea typeface="HGP明朝E" pitchFamily="18" charset="-128"/>
              </a:rPr>
              <a:t>和束町）</a:t>
            </a:r>
            <a:endParaRPr lang="en-US" altLang="ja-JP" sz="2400" b="1" dirty="0">
              <a:solidFill>
                <a:schemeClr val="bg1">
                  <a:lumMod val="75000"/>
                  <a:lumOff val="25000"/>
                </a:schemeClr>
              </a:solidFill>
              <a:latin typeface="HGP明朝E" pitchFamily="18" charset="-128"/>
              <a:ea typeface="HGP明朝E" pitchFamily="18" charset="-128"/>
            </a:endParaRPr>
          </a:p>
          <a:p>
            <a:pPr marL="45720" indent="0">
              <a:lnSpc>
                <a:spcPct val="90000"/>
              </a:lnSpc>
              <a:spcBef>
                <a:spcPts val="200"/>
              </a:spcBef>
              <a:spcAft>
                <a:spcPts val="200"/>
              </a:spcAft>
              <a:buNone/>
            </a:pPr>
            <a:r>
              <a:rPr lang="ja-JP" altLang="en-US" sz="2400" b="1" dirty="0">
                <a:solidFill>
                  <a:schemeClr val="bg1">
                    <a:lumMod val="75000"/>
                    <a:lumOff val="25000"/>
                  </a:schemeClr>
                </a:solidFill>
                <a:latin typeface="HGP明朝E" pitchFamily="18" charset="-128"/>
                <a:ea typeface="HGP明朝E" pitchFamily="18" charset="-128"/>
              </a:rPr>
              <a:t>　</a:t>
            </a:r>
            <a:r>
              <a:rPr lang="ja-JP" altLang="en-US" sz="2400" b="1" dirty="0" smtClean="0">
                <a:solidFill>
                  <a:schemeClr val="bg1">
                    <a:lumMod val="75000"/>
                    <a:lumOff val="25000"/>
                  </a:schemeClr>
                </a:solidFill>
                <a:latin typeface="HGP明朝E" pitchFamily="18" charset="-128"/>
                <a:ea typeface="HGP明朝E" pitchFamily="18" charset="-128"/>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茶農家、</a:t>
            </a:r>
            <a:r>
              <a:rPr lang="en-US" altLang="ja-JP" sz="2000" b="1" dirty="0" smtClean="0">
                <a:solidFill>
                  <a:schemeClr val="bg1">
                    <a:lumMod val="75000"/>
                    <a:lumOff val="25000"/>
                  </a:schemeClr>
                </a:solidFill>
                <a:latin typeface="HGP明朝E" pitchFamily="18" charset="-128"/>
                <a:ea typeface="HGP明朝E" pitchFamily="18" charset="-128"/>
              </a:rPr>
              <a:t>NPO</a:t>
            </a:r>
            <a:r>
              <a:rPr lang="ja-JP" altLang="en-US" sz="2000" b="1" dirty="0" smtClean="0">
                <a:solidFill>
                  <a:schemeClr val="bg1">
                    <a:lumMod val="75000"/>
                    <a:lumOff val="25000"/>
                  </a:schemeClr>
                </a:solidFill>
                <a:latin typeface="HGP明朝E" pitchFamily="18" charset="-128"/>
                <a:ea typeface="HGP明朝E" pitchFamily="18" charset="-128"/>
              </a:rPr>
              <a:t>ｶﾙﾃｨﾍﾞｰｼｮﾝｽﾞ、</a:t>
            </a:r>
            <a:r>
              <a:rPr lang="en-US" altLang="ja-JP" sz="2000" b="1" dirty="0" smtClean="0">
                <a:solidFill>
                  <a:schemeClr val="bg1">
                    <a:lumMod val="75000"/>
                    <a:lumOff val="25000"/>
                  </a:schemeClr>
                </a:solidFill>
                <a:latin typeface="HGP明朝E" pitchFamily="18" charset="-128"/>
                <a:ea typeface="HGP明朝E" pitchFamily="18" charset="-128"/>
              </a:rPr>
              <a:t>NPO</a:t>
            </a:r>
            <a:r>
              <a:rPr lang="ja-JP" altLang="en-US" sz="2000" b="1" dirty="0">
                <a:solidFill>
                  <a:schemeClr val="bg1">
                    <a:lumMod val="75000"/>
                    <a:lumOff val="25000"/>
                  </a:schemeClr>
                </a:solidFill>
                <a:latin typeface="HGP明朝E" pitchFamily="18" charset="-128"/>
                <a:ea typeface="HGP明朝E" pitchFamily="18" charset="-128"/>
              </a:rPr>
              <a:t>ｸﾘｴｰﾀｰｽﾞ･ｼﾞｬﾊﾟﾝ</a:t>
            </a:r>
            <a:r>
              <a:rPr lang="en-US" altLang="ja-JP" sz="2000" b="1" dirty="0">
                <a:solidFill>
                  <a:schemeClr val="bg1">
                    <a:lumMod val="75000"/>
                    <a:lumOff val="25000"/>
                  </a:schemeClr>
                </a:solidFill>
                <a:latin typeface="HGP明朝E" pitchFamily="18" charset="-128"/>
                <a:ea typeface="HGP明朝E" pitchFamily="18" charset="-128"/>
              </a:rPr>
              <a:t>-</a:t>
            </a:r>
          </a:p>
          <a:p>
            <a:pPr>
              <a:spcBef>
                <a:spcPts val="200"/>
              </a:spcBef>
              <a:spcAft>
                <a:spcPts val="200"/>
              </a:spcAft>
              <a:buNone/>
            </a:pPr>
            <a:r>
              <a:rPr lang="ja-JP" altLang="en-US" sz="2400" dirty="0" smtClean="0">
                <a:solidFill>
                  <a:schemeClr val="bg1">
                    <a:lumMod val="75000"/>
                    <a:lumOff val="25000"/>
                  </a:schemeClr>
                </a:solidFill>
              </a:rPr>
              <a:t>　　  </a:t>
            </a:r>
            <a:r>
              <a:rPr lang="ja-JP" altLang="en-US" sz="2000" dirty="0" smtClean="0">
                <a:solidFill>
                  <a:srgbClr val="00B050"/>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ボランティアによる空き屋改修を通じた縁づくり</a:t>
            </a:r>
            <a:endParaRPr lang="en-US" altLang="ja-JP" sz="2000" dirty="0" smtClean="0">
              <a:solidFill>
                <a:schemeClr val="bg1">
                  <a:lumMod val="75000"/>
                  <a:lumOff val="25000"/>
                </a:schemeClr>
              </a:solidFill>
              <a:latin typeface="HGPｺﾞｼｯｸM" pitchFamily="50" charset="-128"/>
              <a:ea typeface="HGPｺﾞｼｯｸM" pitchFamily="50" charset="-128"/>
            </a:endParaRPr>
          </a:p>
          <a:p>
            <a:pPr>
              <a:spcBef>
                <a:spcPts val="200"/>
              </a:spcBef>
              <a:spcAft>
                <a:spcPts val="200"/>
              </a:spcAft>
              <a:buNone/>
            </a:pPr>
            <a:r>
              <a:rPr lang="ja-JP" altLang="en-US" sz="2400" dirty="0">
                <a:solidFill>
                  <a:schemeClr val="bg1">
                    <a:lumMod val="75000"/>
                    <a:lumOff val="25000"/>
                  </a:schemeClr>
                </a:solidFill>
              </a:rPr>
              <a:t>　　</a:t>
            </a:r>
            <a:r>
              <a:rPr lang="ja-JP" altLang="en-US" sz="2400" dirty="0" smtClean="0">
                <a:solidFill>
                  <a:schemeClr val="bg1">
                    <a:lumMod val="75000"/>
                    <a:lumOff val="25000"/>
                  </a:schemeClr>
                </a:solidFill>
              </a:rPr>
              <a:t>  </a:t>
            </a:r>
            <a:r>
              <a:rPr lang="ja-JP" altLang="en-US" sz="2000" dirty="0" smtClean="0">
                <a:solidFill>
                  <a:srgbClr val="00B050"/>
                </a:solidFill>
                <a:latin typeface="HGPｺﾞｼｯｸM" pitchFamily="50" charset="-128"/>
                <a:ea typeface="HGPｺﾞｼｯｸM" pitchFamily="50" charset="-128"/>
              </a:rPr>
              <a:t>■</a:t>
            </a:r>
            <a:r>
              <a:rPr lang="ja-JP" altLang="en-US" sz="2000" dirty="0">
                <a:solidFill>
                  <a:schemeClr val="bg1">
                    <a:lumMod val="75000"/>
                    <a:lumOff val="25000"/>
                  </a:schemeClr>
                </a:solidFill>
                <a:latin typeface="HGPｺﾞｼｯｸM" pitchFamily="50" charset="-128"/>
                <a:ea typeface="HGPｺﾞｼｯｸM" pitchFamily="50" charset="-128"/>
              </a:rPr>
              <a:t>龍谷</a:t>
            </a:r>
            <a:r>
              <a:rPr lang="ja-JP" altLang="en-US" sz="2000" dirty="0" smtClean="0">
                <a:solidFill>
                  <a:schemeClr val="bg1">
                    <a:lumMod val="75000"/>
                    <a:lumOff val="25000"/>
                  </a:schemeClr>
                </a:solidFill>
                <a:latin typeface="HGPｺﾞｼｯｸM" pitchFamily="50" charset="-128"/>
                <a:ea typeface="HGPｺﾞｼｯｸM" pitchFamily="50" charset="-128"/>
              </a:rPr>
              <a:t>大「みらいゼミ」で和束町の課題の整理</a:t>
            </a:r>
            <a:endParaRPr lang="en-US" altLang="ja-JP" sz="2000" dirty="0">
              <a:solidFill>
                <a:schemeClr val="bg1">
                  <a:lumMod val="75000"/>
                  <a:lumOff val="25000"/>
                </a:schemeClr>
              </a:solidFill>
              <a:latin typeface="HGPｺﾞｼｯｸM" pitchFamily="50" charset="-128"/>
              <a:ea typeface="HGPｺﾞｼｯｸM" pitchFamily="50" charset="-128"/>
            </a:endParaRPr>
          </a:p>
          <a:p>
            <a:pPr>
              <a:buFont typeface="Georgia" pitchFamily="18" charset="0"/>
              <a:buNone/>
            </a:pPr>
            <a:r>
              <a:rPr lang="ja-JP" altLang="en-US" sz="2800" dirty="0">
                <a:solidFill>
                  <a:schemeClr val="bg1">
                    <a:lumMod val="75000"/>
                    <a:lumOff val="25000"/>
                  </a:schemeClr>
                </a:solidFill>
                <a:latin typeface="HGP明朝E" pitchFamily="18" charset="-128"/>
                <a:ea typeface="HGP明朝E" pitchFamily="18" charset="-128"/>
              </a:rPr>
              <a:t>３</a:t>
            </a:r>
            <a:r>
              <a:rPr lang="ja-JP" altLang="en-US" sz="2800" dirty="0" smtClean="0">
                <a:solidFill>
                  <a:schemeClr val="bg1">
                    <a:lumMod val="75000"/>
                    <a:lumOff val="25000"/>
                  </a:schemeClr>
                </a:solidFill>
                <a:latin typeface="HGP明朝E" pitchFamily="18" charset="-128"/>
                <a:ea typeface="HGP明朝E" pitchFamily="18" charset="-128"/>
              </a:rPr>
              <a:t>．</a:t>
            </a:r>
            <a:r>
              <a:rPr lang="ja-JP" altLang="en-US" sz="2800" dirty="0">
                <a:solidFill>
                  <a:schemeClr val="accent6"/>
                </a:solidFill>
                <a:latin typeface="HGP明朝E" pitchFamily="18" charset="-128"/>
                <a:ea typeface="HGP明朝E" pitchFamily="18" charset="-128"/>
              </a:rPr>
              <a:t> </a:t>
            </a:r>
            <a:r>
              <a:rPr lang="ja-JP" altLang="en-US" sz="2800" dirty="0" smtClean="0">
                <a:solidFill>
                  <a:schemeClr val="accent6"/>
                </a:solidFill>
                <a:effectLst>
                  <a:outerShdw blurRad="38100" dist="38100" dir="2700000" algn="tl">
                    <a:srgbClr val="000000">
                      <a:alpha val="43137"/>
                    </a:srgbClr>
                  </a:outerShdw>
                </a:effectLst>
                <a:latin typeface="HGP明朝E" pitchFamily="18" charset="-128"/>
                <a:ea typeface="HGP明朝E" pitchFamily="18" charset="-128"/>
              </a:rPr>
              <a:t>京町屋で交流プロジェクト</a:t>
            </a:r>
            <a:r>
              <a:rPr lang="ja-JP" altLang="en-US" sz="2400" dirty="0" smtClean="0">
                <a:solidFill>
                  <a:schemeClr val="accent6"/>
                </a:solidFill>
                <a:latin typeface="HGP明朝E" pitchFamily="18" charset="-128"/>
                <a:ea typeface="HGP明朝E" pitchFamily="18" charset="-128"/>
              </a:rPr>
              <a:t>　</a:t>
            </a:r>
            <a:r>
              <a:rPr lang="ja-JP" altLang="en-US" sz="2400" b="1" dirty="0" smtClean="0">
                <a:solidFill>
                  <a:schemeClr val="bg1">
                    <a:lumMod val="75000"/>
                    <a:lumOff val="25000"/>
                  </a:schemeClr>
                </a:solidFill>
                <a:latin typeface="HGP明朝E" pitchFamily="18" charset="-128"/>
                <a:ea typeface="HGP明朝E" pitchFamily="18" charset="-128"/>
              </a:rPr>
              <a:t>（京都市）</a:t>
            </a:r>
            <a:endParaRPr lang="en-US" altLang="ja-JP" sz="2400" b="1" dirty="0" smtClean="0">
              <a:solidFill>
                <a:schemeClr val="bg1">
                  <a:lumMod val="75000"/>
                  <a:lumOff val="25000"/>
                </a:schemeClr>
              </a:solidFill>
              <a:latin typeface="HGP明朝E" pitchFamily="18" charset="-128"/>
              <a:ea typeface="HGP明朝E" pitchFamily="18" charset="-128"/>
            </a:endParaRPr>
          </a:p>
          <a:p>
            <a:pPr>
              <a:lnSpc>
                <a:spcPct val="80000"/>
              </a:lnSpc>
              <a:spcBef>
                <a:spcPts val="200"/>
              </a:spcBef>
              <a:spcAft>
                <a:spcPts val="200"/>
              </a:spcAft>
              <a:buNone/>
            </a:pPr>
            <a:r>
              <a:rPr lang="ja-JP" altLang="en-US" sz="2800" b="1" dirty="0" smtClean="0">
                <a:solidFill>
                  <a:schemeClr val="bg1">
                    <a:lumMod val="75000"/>
                    <a:lumOff val="25000"/>
                  </a:schemeClr>
                </a:solidFill>
              </a:rPr>
              <a:t>　</a:t>
            </a:r>
            <a:r>
              <a:rPr lang="ja-JP" altLang="en-US" sz="2400" b="1" dirty="0" smtClean="0">
                <a:solidFill>
                  <a:schemeClr val="bg1">
                    <a:lumMod val="75000"/>
                    <a:lumOff val="25000"/>
                  </a:schemeClr>
                </a:solidFill>
                <a:latin typeface="HGP明朝E" pitchFamily="18" charset="-128"/>
                <a:ea typeface="HGP明朝E" pitchFamily="18" charset="-128"/>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遊子庵</a:t>
            </a:r>
            <a:r>
              <a:rPr lang="en-US" altLang="ja-JP" sz="2000" b="1" dirty="0" smtClean="0">
                <a:solidFill>
                  <a:schemeClr val="bg1">
                    <a:lumMod val="75000"/>
                    <a:lumOff val="25000"/>
                  </a:schemeClr>
                </a:solidFill>
                <a:latin typeface="HGP明朝E" pitchFamily="18" charset="-128"/>
                <a:ea typeface="HGP明朝E" pitchFamily="18" charset="-128"/>
              </a:rPr>
              <a:t>-</a:t>
            </a:r>
            <a:endParaRPr lang="en-US" altLang="ja-JP" sz="2000" b="1" dirty="0">
              <a:solidFill>
                <a:schemeClr val="bg1">
                  <a:lumMod val="75000"/>
                  <a:lumOff val="25000"/>
                </a:schemeClr>
              </a:solidFill>
            </a:endParaRPr>
          </a:p>
          <a:p>
            <a:pPr>
              <a:lnSpc>
                <a:spcPct val="80000"/>
              </a:lnSpc>
              <a:spcBef>
                <a:spcPts val="200"/>
              </a:spcBef>
              <a:spcAft>
                <a:spcPts val="200"/>
              </a:spcAft>
              <a:buNone/>
            </a:pPr>
            <a:r>
              <a:rPr lang="ja-JP" altLang="en-US" sz="2000" b="1" dirty="0">
                <a:solidFill>
                  <a:schemeClr val="bg1">
                    <a:lumMod val="75000"/>
                    <a:lumOff val="25000"/>
                  </a:schemeClr>
                </a:solidFill>
                <a:latin typeface="HGPｺﾞｼｯｸM" pitchFamily="50" charset="-128"/>
                <a:ea typeface="HGPｺﾞｼｯｸM" pitchFamily="50" charset="-128"/>
              </a:rPr>
              <a:t>　</a:t>
            </a:r>
            <a:r>
              <a:rPr lang="ja-JP" altLang="en-US" sz="2000" b="1" dirty="0" smtClean="0">
                <a:solidFill>
                  <a:schemeClr val="bg1">
                    <a:lumMod val="75000"/>
                    <a:lumOff val="25000"/>
                  </a:schemeClr>
                </a:solidFill>
                <a:latin typeface="HGPｺﾞｼｯｸM" pitchFamily="50" charset="-128"/>
                <a:ea typeface="HGPｺﾞｼｯｸM" pitchFamily="50" charset="-128"/>
              </a:rPr>
              <a:t>　　　 </a:t>
            </a:r>
            <a:r>
              <a:rPr lang="ja-JP" altLang="en-US" sz="2000" dirty="0" smtClean="0">
                <a:solidFill>
                  <a:schemeClr val="accent6"/>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京町屋「遊子庵」で農村の魅力を伝える講座の開催</a:t>
            </a:r>
            <a:endParaRPr lang="en-US" altLang="ja-JP" sz="2800" dirty="0" smtClean="0">
              <a:solidFill>
                <a:schemeClr val="bg1">
                  <a:lumMod val="75000"/>
                  <a:lumOff val="25000"/>
                </a:schemeClr>
              </a:solidFill>
            </a:endParaRPr>
          </a:p>
          <a:p>
            <a:pPr>
              <a:buFont typeface="Wingdings" pitchFamily="2" charset="2"/>
              <a:buChar char="Ø"/>
            </a:pPr>
            <a:endParaRPr lang="en-US" altLang="ja-JP" dirty="0" smtClean="0">
              <a:solidFill>
                <a:schemeClr val="bg1">
                  <a:lumMod val="75000"/>
                  <a:lumOff val="25000"/>
                </a:schemeClr>
              </a:solidFill>
            </a:endParaRPr>
          </a:p>
          <a:p>
            <a:pPr>
              <a:buFont typeface="Georgia" pitchFamily="18" charset="0"/>
              <a:buNone/>
            </a:pPr>
            <a:endParaRPr lang="ja-JP" altLang="en-US" dirty="0">
              <a:solidFill>
                <a:schemeClr val="bg1">
                  <a:lumMod val="75000"/>
                  <a:lumOff val="25000"/>
                </a:schemeClr>
              </a:solidFill>
            </a:endParaRPr>
          </a:p>
        </p:txBody>
      </p:sp>
      <p:sp>
        <p:nvSpPr>
          <p:cNvPr id="5" name="タイトル 3"/>
          <p:cNvSpPr txBox="1">
            <a:spLocks/>
          </p:cNvSpPr>
          <p:nvPr/>
        </p:nvSpPr>
        <p:spPr>
          <a:xfrm>
            <a:off x="2195735" y="332656"/>
            <a:ext cx="6539373" cy="864096"/>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sz="4000" cap="all" dirty="0" smtClean="0">
                <a:ln w="0"/>
                <a:solidFill>
                  <a:schemeClr val="bg2"/>
                </a:solidFill>
                <a:effectLst>
                  <a:reflection blurRad="12700" stA="50000" endPos="50000" dist="5000" dir="5400000" sy="-100000" rotWithShape="0"/>
                </a:effectLst>
                <a:latin typeface="HGP明朝E" pitchFamily="18" charset="-128"/>
                <a:ea typeface="HGP明朝E" pitchFamily="18" charset="-128"/>
              </a:rPr>
              <a:t>　３年間の活動記録</a:t>
            </a:r>
            <a:endParaRPr lang="ja-JP" altLang="en-US" sz="4000" cap="all" dirty="0">
              <a:ln w="0"/>
              <a:solidFill>
                <a:schemeClr val="bg2"/>
              </a:solidFill>
              <a:effectLst>
                <a:reflection blurRad="12700" stA="50000" endPos="50000" dist="5000" dir="5400000" sy="-100000" rotWithShape="0"/>
              </a:effectLst>
              <a:latin typeface="HGP明朝E" pitchFamily="18" charset="-128"/>
              <a:ea typeface="HGP明朝E" pitchFamily="18" charset="-128"/>
            </a:endParaRPr>
          </a:p>
        </p:txBody>
      </p:sp>
      <p:sp>
        <p:nvSpPr>
          <p:cNvPr id="7" name="テキスト ボックス 6"/>
          <p:cNvSpPr txBox="1"/>
          <p:nvPr/>
        </p:nvSpPr>
        <p:spPr>
          <a:xfrm>
            <a:off x="430416" y="6290610"/>
            <a:ext cx="8304692" cy="461665"/>
          </a:xfrm>
          <a:prstGeom prst="rect">
            <a:avLst/>
          </a:prstGeom>
          <a:noFill/>
        </p:spPr>
        <p:txBody>
          <a:bodyPr wrap="square" rtlCol="0">
            <a:spAutoFit/>
          </a:bodyPr>
          <a:lstStyle/>
          <a:p>
            <a:r>
              <a:rPr lang="ja-JP" altLang="en-US" sz="2400" b="1" dirty="0" smtClean="0">
                <a:latin typeface="AR P丸ゴシック体M" panose="020B0600010101010101" pitchFamily="50" charset="-128"/>
                <a:ea typeface="AR P丸ゴシック体M" panose="020B0600010101010101" pitchFamily="50" charset="-128"/>
              </a:rPr>
              <a:t>☆“はれプロ”で検索</a:t>
            </a:r>
            <a:r>
              <a:rPr lang="ja-JP" altLang="en-US" sz="2400" b="1" dirty="0" smtClean="0"/>
              <a:t>　　</a:t>
            </a:r>
            <a:r>
              <a:rPr lang="en-US" altLang="ja-JP" sz="2400" b="1" dirty="0" smtClean="0"/>
              <a:t>http</a:t>
            </a:r>
            <a:r>
              <a:rPr lang="en-US" altLang="ja-JP" sz="2400" b="1" dirty="0"/>
              <a:t>://haresaku.jimdo.com/</a:t>
            </a:r>
            <a:endParaRPr kumimoji="1" lang="ja-JP" altLang="en-US" sz="2400" b="1" dirty="0"/>
          </a:p>
        </p:txBody>
      </p:sp>
      <p:sp>
        <p:nvSpPr>
          <p:cNvPr id="6" name="正方形/長方形 5"/>
          <p:cNvSpPr/>
          <p:nvPr/>
        </p:nvSpPr>
        <p:spPr>
          <a:xfrm>
            <a:off x="611560" y="460516"/>
            <a:ext cx="1584176" cy="41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はれプロ</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054871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000" b="1" dirty="0" smtClean="0">
                <a:ln w="11430">
                  <a:solidFill>
                    <a:srgbClr val="0070C0"/>
                  </a:solidFill>
                </a:ln>
                <a:solidFill>
                  <a:srgbClr val="0070C0"/>
                </a:solidFill>
                <a:latin typeface="HGP明朝E" pitchFamily="18" charset="-128"/>
                <a:ea typeface="HGP明朝E" pitchFamily="18" charset="-128"/>
              </a:rPr>
              <a:t>農と消費を結びつけるプロジェクト</a:t>
            </a:r>
            <a:endParaRPr kumimoji="1" lang="ja-JP" altLang="en-US" sz="4000" b="1" dirty="0">
              <a:ln w="11430">
                <a:solidFill>
                  <a:srgbClr val="0070C0"/>
                </a:solidFill>
              </a:ln>
              <a:solidFill>
                <a:srgbClr val="0070C0"/>
              </a:solidFill>
              <a:latin typeface="HGP明朝E" panose="02020900000000000000" pitchFamily="18" charset="-128"/>
              <a:ea typeface="HGP明朝E" panose="02020900000000000000" pitchFamily="18" charset="-128"/>
            </a:endParaRPr>
          </a:p>
        </p:txBody>
      </p:sp>
      <p:sp>
        <p:nvSpPr>
          <p:cNvPr id="4" name="テキスト ボックス 3"/>
          <p:cNvSpPr txBox="1"/>
          <p:nvPr/>
        </p:nvSpPr>
        <p:spPr>
          <a:xfrm>
            <a:off x="467544" y="1124744"/>
            <a:ext cx="8280920" cy="830997"/>
          </a:xfrm>
          <a:prstGeom prst="rect">
            <a:avLst/>
          </a:prstGeom>
          <a:noFill/>
        </p:spPr>
        <p:txBody>
          <a:bodyPr wrap="square" rtlCol="0">
            <a:spAutoFit/>
          </a:bodyPr>
          <a:lstStyle/>
          <a:p>
            <a:pPr algn="ctr">
              <a:buNone/>
            </a:pPr>
            <a:r>
              <a:rPr lang="ja-JP" altLang="en-US" sz="2400" dirty="0" smtClean="0">
                <a:solidFill>
                  <a:schemeClr val="bg1"/>
                </a:solidFill>
                <a:latin typeface="HGS明朝E" panose="02020900000000000000" pitchFamily="18" charset="-128"/>
                <a:ea typeface="HGS明朝E" panose="02020900000000000000" pitchFamily="18" charset="-128"/>
              </a:rPr>
              <a:t>南山城村の農家</a:t>
            </a:r>
            <a:r>
              <a:rPr lang="ja-JP" altLang="en-US" sz="2400" dirty="0">
                <a:solidFill>
                  <a:schemeClr val="bg1"/>
                </a:solidFill>
                <a:latin typeface="HGS明朝E" panose="02020900000000000000" pitchFamily="18" charset="-128"/>
                <a:ea typeface="HGS明朝E" panose="02020900000000000000" pitchFamily="18" charset="-128"/>
              </a:rPr>
              <a:t>で</a:t>
            </a:r>
            <a:r>
              <a:rPr lang="ja-JP" altLang="en-US" sz="2400" dirty="0" smtClean="0">
                <a:solidFill>
                  <a:schemeClr val="bg1"/>
                </a:solidFill>
                <a:latin typeface="HGS明朝E" panose="02020900000000000000" pitchFamily="18" charset="-128"/>
                <a:ea typeface="HGS明朝E" panose="02020900000000000000" pitchFamily="18" charset="-128"/>
              </a:rPr>
              <a:t>金賞を受賞したお米を対象に、</a:t>
            </a:r>
            <a:endParaRPr lang="en-US" altLang="ja-JP" sz="2400" dirty="0" smtClean="0">
              <a:solidFill>
                <a:schemeClr val="bg1"/>
              </a:solidFill>
              <a:latin typeface="HGS明朝E" panose="02020900000000000000" pitchFamily="18" charset="-128"/>
              <a:ea typeface="HGS明朝E" panose="02020900000000000000" pitchFamily="18" charset="-128"/>
            </a:endParaRPr>
          </a:p>
          <a:p>
            <a:pPr algn="ctr">
              <a:buNone/>
            </a:pPr>
            <a:r>
              <a:rPr lang="ja-JP" altLang="en-US" sz="2400" dirty="0" smtClean="0">
                <a:solidFill>
                  <a:schemeClr val="bg1"/>
                </a:solidFill>
                <a:latin typeface="HGS明朝E" panose="02020900000000000000" pitchFamily="18" charset="-128"/>
                <a:ea typeface="HGS明朝E" panose="02020900000000000000" pitchFamily="18" charset="-128"/>
              </a:rPr>
              <a:t>ファン（固定客）の獲得を目指して活動を開始。　</a:t>
            </a:r>
            <a:endParaRPr lang="en-US" altLang="ja-JP" sz="2400" dirty="0" smtClean="0">
              <a:solidFill>
                <a:schemeClr val="bg1"/>
              </a:solidFill>
              <a:latin typeface="HGS明朝E" panose="02020900000000000000" pitchFamily="18" charset="-128"/>
              <a:ea typeface="HGS明朝E" panose="02020900000000000000" pitchFamily="18" charset="-128"/>
            </a:endParaRPr>
          </a:p>
        </p:txBody>
      </p:sp>
      <p:graphicFrame>
        <p:nvGraphicFramePr>
          <p:cNvPr id="7" name="図表 6"/>
          <p:cNvGraphicFramePr/>
          <p:nvPr>
            <p:extLst>
              <p:ext uri="{D42A27DB-BD31-4B8C-83A1-F6EECF244321}">
                <p14:modId xmlns:p14="http://schemas.microsoft.com/office/powerpoint/2010/main" val="530767570"/>
              </p:ext>
            </p:extLst>
          </p:nvPr>
        </p:nvGraphicFramePr>
        <p:xfrm>
          <a:off x="3673636" y="2348880"/>
          <a:ext cx="5328592" cy="3803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額縁 8"/>
          <p:cNvSpPr/>
          <p:nvPr/>
        </p:nvSpPr>
        <p:spPr>
          <a:xfrm>
            <a:off x="3296444" y="2564904"/>
            <a:ext cx="754384" cy="27363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FF00"/>
                </a:solidFill>
              </a:rPr>
              <a:t>目　</a:t>
            </a:r>
            <a:endParaRPr kumimoji="1" lang="en-US" altLang="ja-JP" sz="4000" dirty="0" smtClean="0">
              <a:solidFill>
                <a:srgbClr val="FFFF00"/>
              </a:solidFill>
            </a:endParaRPr>
          </a:p>
          <a:p>
            <a:pPr algn="ctr"/>
            <a:r>
              <a:rPr kumimoji="1" lang="ja-JP" altLang="en-US" sz="4000" dirty="0" smtClean="0">
                <a:solidFill>
                  <a:srgbClr val="FFFF00"/>
                </a:solidFill>
              </a:rPr>
              <a:t>標</a:t>
            </a:r>
            <a:endParaRPr kumimoji="1" lang="ja-JP" altLang="en-US" sz="4000" dirty="0">
              <a:solidFill>
                <a:srgbClr val="FFFF00"/>
              </a:solidFill>
            </a:endParaRPr>
          </a:p>
        </p:txBody>
      </p:sp>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60" y="2204864"/>
            <a:ext cx="2483088" cy="3737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56215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3294312350"/>
              </p:ext>
            </p:extLst>
          </p:nvPr>
        </p:nvGraphicFramePr>
        <p:xfrm>
          <a:off x="395536" y="2852936"/>
          <a:ext cx="8352928" cy="269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863588" y="1124744"/>
            <a:ext cx="7560840" cy="1384995"/>
          </a:xfrm>
          <a:prstGeom prst="rect">
            <a:avLst/>
          </a:prstGeom>
          <a:noFill/>
        </p:spPr>
        <p:txBody>
          <a:bodyPr wrap="square" rtlCol="0">
            <a:spAutoFit/>
          </a:bodyPr>
          <a:lstStyle/>
          <a:p>
            <a:pPr>
              <a:buNone/>
            </a:pPr>
            <a:r>
              <a:rPr lang="ja-JP" altLang="en-US" sz="2800" dirty="0" smtClean="0">
                <a:solidFill>
                  <a:schemeClr val="bg1"/>
                </a:solidFill>
                <a:latin typeface="HGP明朝E" panose="02020900000000000000" pitchFamily="18" charset="-128"/>
                <a:ea typeface="HGP明朝E" panose="02020900000000000000" pitchFamily="18" charset="-128"/>
              </a:rPr>
              <a:t>“</a:t>
            </a:r>
            <a:r>
              <a:rPr lang="ja-JP" altLang="en-US" sz="2800" b="1" dirty="0" smtClean="0">
                <a:solidFill>
                  <a:schemeClr val="bg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情報</a:t>
            </a:r>
            <a:r>
              <a:rPr lang="ja-JP" altLang="en-US" sz="2800" dirty="0" smtClean="0">
                <a:solidFill>
                  <a:schemeClr val="bg1"/>
                </a:solidFill>
                <a:latin typeface="HGP明朝E" panose="02020900000000000000" pitchFamily="18" charset="-128"/>
                <a:ea typeface="HGP明朝E" panose="02020900000000000000" pitchFamily="18" charset="-128"/>
              </a:rPr>
              <a:t>”とは、単に商品に関することだけではなく、</a:t>
            </a:r>
            <a:r>
              <a:rPr lang="ja-JP" altLang="en-US" sz="2800" u="sng" dirty="0" smtClean="0">
                <a:solidFill>
                  <a:schemeClr val="bg1"/>
                </a:solidFill>
                <a:latin typeface="HGP明朝E" panose="02020900000000000000" pitchFamily="18" charset="-128"/>
                <a:ea typeface="HGP明朝E" panose="02020900000000000000" pitchFamily="18" charset="-128"/>
              </a:rPr>
              <a:t>生産者の為人や情熱</a:t>
            </a:r>
            <a:r>
              <a:rPr lang="ja-JP" altLang="en-US" sz="2800" dirty="0" smtClean="0">
                <a:solidFill>
                  <a:schemeClr val="bg1"/>
                </a:solidFill>
                <a:latin typeface="HGP明朝E" panose="02020900000000000000" pitchFamily="18" charset="-128"/>
                <a:ea typeface="HGP明朝E" panose="02020900000000000000" pitchFamily="18" charset="-128"/>
              </a:rPr>
              <a:t>、</a:t>
            </a:r>
            <a:r>
              <a:rPr lang="ja-JP" altLang="en-US" sz="2800" u="sng" dirty="0" smtClean="0">
                <a:solidFill>
                  <a:schemeClr val="bg1"/>
                </a:solidFill>
                <a:latin typeface="HGP明朝E" panose="02020900000000000000" pitchFamily="18" charset="-128"/>
                <a:ea typeface="HGP明朝E" panose="02020900000000000000" pitchFamily="18" charset="-128"/>
              </a:rPr>
              <a:t>農村の風景や文化</a:t>
            </a:r>
            <a:r>
              <a:rPr lang="ja-JP" altLang="en-US" sz="2800" dirty="0" smtClean="0">
                <a:solidFill>
                  <a:schemeClr val="bg1"/>
                </a:solidFill>
                <a:latin typeface="HGP明朝E" panose="02020900000000000000" pitchFamily="18" charset="-128"/>
                <a:ea typeface="HGP明朝E" panose="02020900000000000000" pitchFamily="18" charset="-128"/>
              </a:rPr>
              <a:t>など、</a:t>
            </a:r>
            <a:endParaRPr lang="en-US" altLang="ja-JP" sz="2800" dirty="0" smtClean="0">
              <a:solidFill>
                <a:schemeClr val="bg1"/>
              </a:solidFill>
              <a:latin typeface="HGP明朝E" panose="02020900000000000000" pitchFamily="18" charset="-128"/>
              <a:ea typeface="HGP明朝E" panose="02020900000000000000" pitchFamily="18" charset="-128"/>
            </a:endParaRPr>
          </a:p>
          <a:p>
            <a:pPr>
              <a:buNone/>
            </a:pPr>
            <a:r>
              <a:rPr lang="ja-JP" altLang="en-US" sz="2800" dirty="0" smtClean="0">
                <a:solidFill>
                  <a:schemeClr val="bg1"/>
                </a:solidFill>
                <a:latin typeface="HGP明朝E" panose="02020900000000000000" pitchFamily="18" charset="-128"/>
                <a:ea typeface="HGP明朝E" panose="02020900000000000000" pitchFamily="18" charset="-128"/>
              </a:rPr>
              <a:t>消費者が魅力を感じるあらゆる要素を含むもの。</a:t>
            </a:r>
            <a:endParaRPr lang="en-US" altLang="ja-JP" sz="2800" u="sng" dirty="0" smtClean="0">
              <a:solidFill>
                <a:schemeClr val="bg1"/>
              </a:solidFill>
              <a:latin typeface="HGP明朝E" panose="02020900000000000000" pitchFamily="18" charset="-128"/>
              <a:ea typeface="HGP明朝E" panose="02020900000000000000" pitchFamily="18" charset="-128"/>
            </a:endParaRPr>
          </a:p>
        </p:txBody>
      </p:sp>
      <p:sp>
        <p:nvSpPr>
          <p:cNvPr id="6" name="テキスト ボックス 5"/>
          <p:cNvSpPr txBox="1"/>
          <p:nvPr/>
        </p:nvSpPr>
        <p:spPr>
          <a:xfrm>
            <a:off x="431540" y="2636912"/>
            <a:ext cx="8316924" cy="646331"/>
          </a:xfrm>
          <a:prstGeom prst="rect">
            <a:avLst/>
          </a:prstGeom>
          <a:noFill/>
        </p:spPr>
        <p:txBody>
          <a:bodyPr wrap="square" rtlCol="0">
            <a:spAutoFit/>
          </a:bodyPr>
          <a:lstStyle/>
          <a:p>
            <a:r>
              <a:rPr kumimoji="1" lang="ja-JP" altLang="en-US" sz="3200" dirty="0" smtClean="0">
                <a:solidFill>
                  <a:schemeClr val="bg1"/>
                </a:solidFill>
                <a:latin typeface="HGP明朝E" panose="02020900000000000000" pitchFamily="18" charset="-128"/>
                <a:ea typeface="HGP明朝E" panose="02020900000000000000" pitchFamily="18" charset="-128"/>
              </a:rPr>
              <a:t>“</a:t>
            </a:r>
            <a:r>
              <a:rPr kumimoji="1" lang="ja-JP" altLang="en-US" sz="3600" b="1" dirty="0" smtClean="0">
                <a:solidFill>
                  <a:srgbClr val="00B05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ファン（固定客）</a:t>
            </a:r>
            <a:r>
              <a:rPr kumimoji="1" lang="ja-JP" altLang="en-US" sz="3200" dirty="0" smtClean="0">
                <a:solidFill>
                  <a:schemeClr val="bg1"/>
                </a:solidFill>
                <a:latin typeface="HGP明朝E" panose="02020900000000000000" pitchFamily="18" charset="-128"/>
                <a:ea typeface="HGP明朝E" panose="02020900000000000000" pitchFamily="18" charset="-128"/>
              </a:rPr>
              <a:t>“形成に必要な情報とは、</a:t>
            </a:r>
            <a:endParaRPr kumimoji="1" lang="ja-JP" altLang="en-US" sz="3200" dirty="0">
              <a:solidFill>
                <a:schemeClr val="bg1"/>
              </a:solidFill>
              <a:latin typeface="HGP明朝E" panose="02020900000000000000" pitchFamily="18" charset="-128"/>
              <a:ea typeface="HGP明朝E" panose="02020900000000000000" pitchFamily="18" charset="-128"/>
            </a:endParaRPr>
          </a:p>
        </p:txBody>
      </p:sp>
      <p:pic>
        <p:nvPicPr>
          <p:cNvPr id="9" name="図 8" descr="CIMG5020.JPG"/>
          <p:cNvPicPr>
            <a:picLocks noChangeAspect="1"/>
          </p:cNvPicPr>
          <p:nvPr/>
        </p:nvPicPr>
        <p:blipFill>
          <a:blip r:embed="rId8" cstate="print"/>
          <a:stretch>
            <a:fillRect/>
          </a:stretch>
        </p:blipFill>
        <p:spPr>
          <a:xfrm>
            <a:off x="302936" y="5013176"/>
            <a:ext cx="1944216" cy="1458162"/>
          </a:xfrm>
          <a:prstGeom prst="rect">
            <a:avLst/>
          </a:prstGeom>
          <a:effectLst>
            <a:softEdge rad="127000"/>
          </a:effectLst>
        </p:spPr>
      </p:pic>
      <p:pic>
        <p:nvPicPr>
          <p:cNvPr id="10" name="図 9" descr="DSC_0230.JPG"/>
          <p:cNvPicPr>
            <a:picLocks noChangeAspect="1"/>
          </p:cNvPicPr>
          <p:nvPr/>
        </p:nvPicPr>
        <p:blipFill>
          <a:blip r:embed="rId9" cstate="print"/>
          <a:stretch>
            <a:fillRect/>
          </a:stretch>
        </p:blipFill>
        <p:spPr>
          <a:xfrm>
            <a:off x="4716016" y="5013176"/>
            <a:ext cx="2194927" cy="1457825"/>
          </a:xfrm>
          <a:prstGeom prst="rect">
            <a:avLst/>
          </a:prstGeom>
          <a:effectLst>
            <a:softEdge rad="127000"/>
          </a:effectLst>
        </p:spPr>
      </p:pic>
      <p:pic>
        <p:nvPicPr>
          <p:cNvPr id="11" name="図 10" descr="DSC_0111 3.JPG"/>
          <p:cNvPicPr>
            <a:picLocks noChangeAspect="1"/>
          </p:cNvPicPr>
          <p:nvPr/>
        </p:nvPicPr>
        <p:blipFill>
          <a:blip r:embed="rId10" cstate="print"/>
          <a:stretch>
            <a:fillRect/>
          </a:stretch>
        </p:blipFill>
        <p:spPr>
          <a:xfrm>
            <a:off x="2411760" y="5013176"/>
            <a:ext cx="2232248" cy="1482612"/>
          </a:xfrm>
          <a:prstGeom prst="rect">
            <a:avLst/>
          </a:prstGeom>
          <a:effectLst>
            <a:softEdge rad="127000"/>
          </a:effectLst>
        </p:spPr>
      </p:pic>
      <p:sp>
        <p:nvSpPr>
          <p:cNvPr id="13" name="タイトル 1"/>
          <p:cNvSpPr>
            <a:spLocks noGrp="1"/>
          </p:cNvSpPr>
          <p:nvPr>
            <p:ph type="title"/>
          </p:nvPr>
        </p:nvSpPr>
        <p:spPr>
          <a:xfrm>
            <a:off x="457200" y="274638"/>
            <a:ext cx="8229600" cy="70609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000" b="1" dirty="0" smtClean="0">
                <a:ln w="11430">
                  <a:solidFill>
                    <a:srgbClr val="0070C0"/>
                  </a:solidFill>
                </a:ln>
                <a:solidFill>
                  <a:srgbClr val="0070C0"/>
                </a:solidFill>
                <a:latin typeface="HGP明朝E" pitchFamily="18" charset="-128"/>
                <a:ea typeface="HGP明朝E" pitchFamily="18" charset="-128"/>
              </a:rPr>
              <a:t>農と消費を結びつけるプロジェクト</a:t>
            </a:r>
            <a:endParaRPr kumimoji="1" lang="ja-JP" altLang="en-US" sz="4000" b="1" dirty="0">
              <a:ln w="11430">
                <a:solidFill>
                  <a:srgbClr val="0070C0"/>
                </a:solidFill>
              </a:ln>
              <a:solidFill>
                <a:srgbClr val="0070C0"/>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01637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1560" y="980728"/>
            <a:ext cx="7704856" cy="4955203"/>
          </a:xfrm>
          <a:prstGeom prst="rect">
            <a:avLst/>
          </a:prstGeom>
          <a:noFill/>
        </p:spPr>
        <p:txBody>
          <a:bodyPr wrap="square" rtlCol="0">
            <a:spAutoFit/>
          </a:bodyPr>
          <a:lstStyle/>
          <a:p>
            <a:r>
              <a:rPr lang="en-US" altLang="ja-JP" dirty="0" smtClean="0">
                <a:solidFill>
                  <a:schemeClr val="bg1">
                    <a:lumMod val="95000"/>
                    <a:lumOff val="5000"/>
                  </a:schemeClr>
                </a:solidFill>
                <a:latin typeface="+mn-ea"/>
              </a:rPr>
              <a:t>1976</a:t>
            </a:r>
            <a:r>
              <a:rPr lang="ja-JP" altLang="en-US" dirty="0" smtClean="0">
                <a:solidFill>
                  <a:schemeClr val="bg1">
                    <a:lumMod val="95000"/>
                    <a:lumOff val="5000"/>
                  </a:schemeClr>
                </a:solidFill>
                <a:latin typeface="+mn-ea"/>
              </a:rPr>
              <a:t>　大阪府吹田市産まれ　</a:t>
            </a:r>
            <a:endParaRPr lang="en-US" altLang="ja-JP" dirty="0" smtClean="0">
              <a:solidFill>
                <a:schemeClr val="bg1">
                  <a:lumMod val="95000"/>
                  <a:lumOff val="5000"/>
                </a:schemeClr>
              </a:solidFill>
              <a:latin typeface="+mn-ea"/>
            </a:endParaRPr>
          </a:p>
          <a:p>
            <a:r>
              <a:rPr kumimoji="1" lang="ja-JP" altLang="en-US" dirty="0">
                <a:solidFill>
                  <a:schemeClr val="bg1">
                    <a:lumMod val="95000"/>
                    <a:lumOff val="5000"/>
                  </a:schemeClr>
                </a:solidFill>
                <a:latin typeface="+mn-ea"/>
              </a:rPr>
              <a:t>　</a:t>
            </a:r>
            <a:r>
              <a:rPr kumimoji="1" lang="en-US" altLang="ja-JP" dirty="0" err="1" smtClean="0">
                <a:solidFill>
                  <a:schemeClr val="bg1">
                    <a:lumMod val="95000"/>
                    <a:lumOff val="5000"/>
                  </a:schemeClr>
                </a:solidFill>
                <a:latin typeface="+mn-ea"/>
              </a:rPr>
              <a:t>Mr</a:t>
            </a:r>
            <a:r>
              <a:rPr kumimoji="1" lang="ja-JP" altLang="en-US" dirty="0" smtClean="0">
                <a:solidFill>
                  <a:schemeClr val="bg1">
                    <a:lumMod val="95000"/>
                    <a:lumOff val="5000"/>
                  </a:schemeClr>
                </a:solidFill>
                <a:latin typeface="+mn-ea"/>
              </a:rPr>
              <a:t>赤ヘル山本浩二</a:t>
            </a:r>
            <a:r>
              <a:rPr lang="ja-JP" altLang="en-US" dirty="0" smtClean="0">
                <a:solidFill>
                  <a:schemeClr val="bg1">
                    <a:lumMod val="95000"/>
                    <a:lumOff val="5000"/>
                  </a:schemeClr>
                </a:solidFill>
                <a:latin typeface="+mn-ea"/>
              </a:rPr>
              <a:t>から“浩司”と命名。</a:t>
            </a:r>
            <a:endParaRPr lang="en-US" altLang="ja-JP" dirty="0" smtClean="0">
              <a:solidFill>
                <a:schemeClr val="bg1">
                  <a:lumMod val="95000"/>
                  <a:lumOff val="5000"/>
                </a:schemeClr>
              </a:solidFill>
              <a:latin typeface="+mn-ea"/>
            </a:endParaRPr>
          </a:p>
          <a:p>
            <a:endParaRPr kumimoji="1" lang="en-US" altLang="ja-JP" sz="1000" dirty="0">
              <a:solidFill>
                <a:schemeClr val="bg1">
                  <a:lumMod val="95000"/>
                  <a:lumOff val="5000"/>
                </a:schemeClr>
              </a:solidFill>
              <a:latin typeface="+mn-ea"/>
            </a:endParaRPr>
          </a:p>
          <a:p>
            <a:r>
              <a:rPr lang="ja-JP" altLang="en-US" dirty="0" smtClean="0">
                <a:solidFill>
                  <a:schemeClr val="bg1">
                    <a:lumMod val="95000"/>
                    <a:lumOff val="5000"/>
                  </a:schemeClr>
                </a:solidFill>
                <a:latin typeface="+mn-ea"/>
              </a:rPr>
              <a:t>小</a:t>
            </a:r>
            <a:r>
              <a:rPr lang="ja-JP" altLang="en-US" dirty="0">
                <a:solidFill>
                  <a:schemeClr val="bg1">
                    <a:lumMod val="95000"/>
                    <a:lumOff val="5000"/>
                  </a:schemeClr>
                </a:solidFill>
                <a:latin typeface="+mn-ea"/>
              </a:rPr>
              <a:t>～</a:t>
            </a:r>
            <a:r>
              <a:rPr lang="ja-JP" altLang="en-US" dirty="0" smtClean="0">
                <a:solidFill>
                  <a:schemeClr val="bg1">
                    <a:lumMod val="95000"/>
                    <a:lumOff val="5000"/>
                  </a:schemeClr>
                </a:solidFill>
                <a:latin typeface="+mn-ea"/>
              </a:rPr>
              <a:t>中学校</a:t>
            </a:r>
            <a:endParaRPr lang="en-US" altLang="ja-JP" dirty="0" smtClean="0">
              <a:solidFill>
                <a:schemeClr val="bg1">
                  <a:lumMod val="95000"/>
                  <a:lumOff val="5000"/>
                </a:schemeClr>
              </a:solidFill>
              <a:latin typeface="+mn-ea"/>
            </a:endParaRPr>
          </a:p>
          <a:p>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兵庫県神戸市・伊丹市・三田市と転校。</a:t>
            </a:r>
            <a:endParaRPr lang="en-US" altLang="ja-JP" dirty="0" smtClean="0">
              <a:solidFill>
                <a:schemeClr val="bg1">
                  <a:lumMod val="95000"/>
                  <a:lumOff val="5000"/>
                </a:schemeClr>
              </a:solidFill>
              <a:latin typeface="+mn-ea"/>
            </a:endParaRPr>
          </a:p>
          <a:p>
            <a:r>
              <a:rPr lang="ja-JP" altLang="en-US" dirty="0" smtClean="0">
                <a:solidFill>
                  <a:schemeClr val="bg1">
                    <a:lumMod val="95000"/>
                    <a:lumOff val="5000"/>
                  </a:schemeClr>
                </a:solidFill>
                <a:latin typeface="+mn-ea"/>
              </a:rPr>
              <a:t>　祖父母の山口県</a:t>
            </a:r>
            <a:r>
              <a:rPr lang="ja-JP" altLang="en-US" dirty="0" smtClean="0">
                <a:solidFill>
                  <a:schemeClr val="accent5"/>
                </a:solidFill>
                <a:latin typeface="+mn-ea"/>
              </a:rPr>
              <a:t>錦町</a:t>
            </a:r>
            <a:r>
              <a:rPr lang="ja-JP" altLang="en-US" dirty="0" smtClean="0">
                <a:solidFill>
                  <a:schemeClr val="bg1">
                    <a:lumMod val="95000"/>
                    <a:lumOff val="5000"/>
                  </a:schemeClr>
                </a:solidFill>
                <a:latin typeface="+mn-ea"/>
              </a:rPr>
              <a:t>に帰省。</a:t>
            </a:r>
            <a:endParaRPr lang="en-US" altLang="ja-JP" dirty="0">
              <a:solidFill>
                <a:schemeClr val="bg1">
                  <a:lumMod val="95000"/>
                  <a:lumOff val="5000"/>
                </a:schemeClr>
              </a:solidFill>
              <a:latin typeface="+mn-ea"/>
            </a:endParaRPr>
          </a:p>
          <a:p>
            <a:endParaRPr lang="en-US" altLang="ja-JP" dirty="0" smtClean="0">
              <a:solidFill>
                <a:schemeClr val="bg1">
                  <a:lumMod val="95000"/>
                  <a:lumOff val="5000"/>
                </a:schemeClr>
              </a:solidFill>
              <a:latin typeface="+mn-ea"/>
            </a:endParaRPr>
          </a:p>
          <a:p>
            <a:endParaRPr lang="en-US" altLang="ja-JP" dirty="0">
              <a:solidFill>
                <a:schemeClr val="bg1">
                  <a:lumMod val="95000"/>
                  <a:lumOff val="5000"/>
                </a:schemeClr>
              </a:solidFill>
              <a:latin typeface="+mn-ea"/>
            </a:endParaRPr>
          </a:p>
          <a:p>
            <a:endParaRPr lang="en-US" altLang="ja-JP" dirty="0" smtClean="0">
              <a:solidFill>
                <a:schemeClr val="bg1">
                  <a:lumMod val="95000"/>
                  <a:lumOff val="5000"/>
                </a:schemeClr>
              </a:solidFill>
              <a:latin typeface="+mn-ea"/>
            </a:endParaRPr>
          </a:p>
          <a:p>
            <a:endParaRPr lang="en-US" altLang="ja-JP" dirty="0" smtClean="0">
              <a:solidFill>
                <a:schemeClr val="bg1">
                  <a:lumMod val="95000"/>
                  <a:lumOff val="5000"/>
                </a:schemeClr>
              </a:solidFill>
              <a:latin typeface="+mn-ea"/>
            </a:endParaRPr>
          </a:p>
          <a:p>
            <a:endParaRPr lang="en-US" altLang="ja-JP" dirty="0" smtClean="0">
              <a:solidFill>
                <a:schemeClr val="bg1">
                  <a:lumMod val="95000"/>
                  <a:lumOff val="5000"/>
                </a:schemeClr>
              </a:solidFill>
              <a:latin typeface="+mn-ea"/>
            </a:endParaRPr>
          </a:p>
          <a:p>
            <a:endParaRPr lang="en-US" altLang="ja-JP" dirty="0" smtClean="0">
              <a:solidFill>
                <a:schemeClr val="bg1">
                  <a:lumMod val="95000"/>
                  <a:lumOff val="5000"/>
                </a:schemeClr>
              </a:solidFill>
              <a:latin typeface="+mn-ea"/>
            </a:endParaRPr>
          </a:p>
          <a:p>
            <a:r>
              <a:rPr lang="en-US" altLang="ja-JP" dirty="0" smtClean="0">
                <a:solidFill>
                  <a:schemeClr val="bg1">
                    <a:lumMod val="95000"/>
                    <a:lumOff val="5000"/>
                  </a:schemeClr>
                </a:solidFill>
                <a:latin typeface="+mn-ea"/>
              </a:rPr>
              <a:t>1994</a:t>
            </a:r>
            <a:r>
              <a:rPr lang="ja-JP" altLang="en-US" dirty="0" smtClean="0">
                <a:solidFill>
                  <a:schemeClr val="bg1">
                    <a:lumMod val="95000"/>
                    <a:lumOff val="5000"/>
                  </a:schemeClr>
                </a:solidFill>
                <a:latin typeface="+mn-ea"/>
              </a:rPr>
              <a:t>　愛媛大学農学部に入学</a:t>
            </a:r>
            <a:endParaRPr lang="en-US" altLang="ja-JP" dirty="0" smtClean="0">
              <a:solidFill>
                <a:schemeClr val="bg1">
                  <a:lumMod val="95000"/>
                  <a:lumOff val="5000"/>
                </a:schemeClr>
              </a:solidFill>
              <a:latin typeface="+mn-ea"/>
            </a:endParaRPr>
          </a:p>
          <a:p>
            <a:r>
              <a:rPr lang="ja-JP" altLang="en-US" dirty="0" smtClean="0">
                <a:solidFill>
                  <a:schemeClr val="bg1">
                    <a:lumMod val="95000"/>
                    <a:lumOff val="5000"/>
                  </a:schemeClr>
                </a:solidFill>
                <a:latin typeface="+mn-ea"/>
              </a:rPr>
              <a:t>　サイクリング</a:t>
            </a:r>
            <a:endParaRPr lang="en-US" altLang="ja-JP" dirty="0" smtClean="0">
              <a:solidFill>
                <a:schemeClr val="bg1">
                  <a:lumMod val="95000"/>
                  <a:lumOff val="5000"/>
                </a:schemeClr>
              </a:solidFill>
              <a:latin typeface="+mn-ea"/>
            </a:endParaRPr>
          </a:p>
          <a:p>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阿蘇・四国一周・しまなみ海道 </a:t>
            </a:r>
            <a:endParaRPr lang="en-US" altLang="ja-JP" dirty="0">
              <a:solidFill>
                <a:schemeClr val="bg1">
                  <a:lumMod val="95000"/>
                  <a:lumOff val="5000"/>
                </a:schemeClr>
              </a:solidFill>
              <a:latin typeface="+mn-ea"/>
            </a:endParaRPr>
          </a:p>
          <a:p>
            <a:r>
              <a:rPr lang="ja-JP" altLang="en-US" dirty="0" smtClean="0">
                <a:solidFill>
                  <a:schemeClr val="bg1">
                    <a:lumMod val="95000"/>
                    <a:lumOff val="5000"/>
                  </a:schemeClr>
                </a:solidFill>
                <a:latin typeface="+mn-ea"/>
              </a:rPr>
              <a:t>　バックパッカー　</a:t>
            </a:r>
            <a:endParaRPr lang="en-US" altLang="ja-JP" dirty="0" smtClean="0">
              <a:solidFill>
                <a:schemeClr val="bg1">
                  <a:lumMod val="95000"/>
                  <a:lumOff val="5000"/>
                </a:schemeClr>
              </a:solidFill>
              <a:latin typeface="+mn-ea"/>
            </a:endParaRPr>
          </a:p>
          <a:p>
            <a:r>
              <a:rPr lang="ja-JP" altLang="en-US" dirty="0" smtClean="0">
                <a:solidFill>
                  <a:schemeClr val="bg1">
                    <a:lumMod val="95000"/>
                    <a:lumOff val="5000"/>
                  </a:schemeClr>
                </a:solidFill>
                <a:latin typeface="+mn-ea"/>
              </a:rPr>
              <a:t>　（国内）沖縄（石垣・西表・与那国）、屋久島</a:t>
            </a:r>
            <a:endParaRPr lang="en-US" altLang="ja-JP" dirty="0" smtClean="0">
              <a:solidFill>
                <a:schemeClr val="bg1">
                  <a:lumMod val="95000"/>
                  <a:lumOff val="5000"/>
                </a:schemeClr>
              </a:solidFill>
              <a:latin typeface="+mn-ea"/>
            </a:endParaRPr>
          </a:p>
          <a:p>
            <a:r>
              <a:rPr lang="ja-JP" altLang="en-US" dirty="0" smtClean="0">
                <a:solidFill>
                  <a:schemeClr val="bg1">
                    <a:lumMod val="95000"/>
                    <a:lumOff val="5000"/>
                  </a:schemeClr>
                </a:solidFill>
                <a:latin typeface="+mn-ea"/>
              </a:rPr>
              <a:t>　（海外）中国・タイ・ﾈﾊﾟｰﾙ・ｲﾝﾄﾞ・ﾊﾟｷｽﾀﾝ・ｲﾗﾝ・ﾄﾙｺ・韓国・ﾓﾝｺﾞﾙ</a:t>
            </a:r>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a:t>
            </a:r>
            <a:endParaRPr kumimoji="1" lang="en-US" altLang="ja-JP" dirty="0" smtClean="0">
              <a:solidFill>
                <a:schemeClr val="bg1">
                  <a:lumMod val="95000"/>
                  <a:lumOff val="5000"/>
                </a:schemeClr>
              </a:solidFill>
              <a:latin typeface="+mn-ea"/>
            </a:endParaRPr>
          </a:p>
        </p:txBody>
      </p:sp>
      <p:sp>
        <p:nvSpPr>
          <p:cNvPr id="7" name="正方形/長方形 6"/>
          <p:cNvSpPr/>
          <p:nvPr/>
        </p:nvSpPr>
        <p:spPr>
          <a:xfrm>
            <a:off x="611560" y="460516"/>
            <a:ext cx="1584176" cy="412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P明朝E" panose="02020900000000000000" pitchFamily="18" charset="-128"/>
                <a:ea typeface="HGP明朝E" panose="02020900000000000000" pitchFamily="18" charset="-128"/>
              </a:rPr>
              <a:t>略　歴 </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GP明朝E" panose="02020900000000000000" pitchFamily="18" charset="-128"/>
              <a:ea typeface="HGP明朝E" panose="02020900000000000000" pitchFamily="18" charset="-128"/>
            </a:endParaRPr>
          </a:p>
        </p:txBody>
      </p:sp>
      <p:sp>
        <p:nvSpPr>
          <p:cNvPr id="8" name="四角形吹き出し 7"/>
          <p:cNvSpPr/>
          <p:nvPr/>
        </p:nvSpPr>
        <p:spPr>
          <a:xfrm>
            <a:off x="5364088" y="666616"/>
            <a:ext cx="3168352" cy="3180473"/>
          </a:xfrm>
          <a:prstGeom prst="wedgeRectCallout">
            <a:avLst>
              <a:gd name="adj1" fmla="val -58079"/>
              <a:gd name="adj2" fmla="val -27447"/>
            </a:avLst>
          </a:prstGeom>
        </p:spPr>
        <p:style>
          <a:lnRef idx="3">
            <a:schemeClr val="lt1"/>
          </a:lnRef>
          <a:fillRef idx="1">
            <a:schemeClr val="accent2"/>
          </a:fillRef>
          <a:effectRef idx="1">
            <a:schemeClr val="accent2"/>
          </a:effectRef>
          <a:fontRef idx="minor">
            <a:schemeClr val="lt1"/>
          </a:fontRef>
        </p:style>
        <p:txBody>
          <a:bodyPr rtlCol="0" anchor="t"/>
          <a:lstStyle/>
          <a:p>
            <a:r>
              <a:rPr kumimoji="1" lang="ja-JP" altLang="en-US" sz="1600" dirty="0" smtClean="0">
                <a:latin typeface="HG明朝E" panose="02020909000000000000" pitchFamily="17" charset="-128"/>
                <a:ea typeface="HG明朝E" panose="02020909000000000000" pitchFamily="17" charset="-128"/>
              </a:rPr>
              <a:t>「晴佐久」あるある！？</a:t>
            </a:r>
            <a:endParaRPr kumimoji="1" lang="en-US" altLang="ja-JP" sz="1600" dirty="0" smtClean="0">
              <a:latin typeface="HG明朝E" panose="02020909000000000000" pitchFamily="17" charset="-128"/>
              <a:ea typeface="HG明朝E" panose="02020909000000000000" pitchFamily="17" charset="-128"/>
            </a:endParaRPr>
          </a:p>
          <a:p>
            <a:r>
              <a:rPr lang="ja-JP" altLang="en-US" sz="1600" dirty="0" smtClean="0">
                <a:latin typeface="HG明朝E" panose="02020909000000000000" pitchFamily="17" charset="-128"/>
                <a:ea typeface="HG明朝E" panose="02020909000000000000" pitchFamily="17" charset="-128"/>
              </a:rPr>
              <a:t>・森のくまさんでいじられる</a:t>
            </a:r>
            <a:endParaRPr lang="en-US" altLang="ja-JP" sz="1600" dirty="0" smtClean="0">
              <a:latin typeface="HG明朝E" panose="02020909000000000000" pitchFamily="17" charset="-128"/>
              <a:ea typeface="HG明朝E" panose="02020909000000000000" pitchFamily="17" charset="-128"/>
            </a:endParaRPr>
          </a:p>
          <a:p>
            <a:r>
              <a:rPr kumimoji="1" lang="ja-JP" altLang="en-US" sz="1600" dirty="0" smtClean="0">
                <a:latin typeface="HG明朝E" panose="02020909000000000000" pitchFamily="17" charset="-128"/>
                <a:ea typeface="HG明朝E" panose="02020909000000000000" pitchFamily="17" charset="-128"/>
              </a:rPr>
              <a:t>・数字</a:t>
            </a:r>
            <a:r>
              <a:rPr kumimoji="1" lang="en-US" altLang="ja-JP" sz="1600" dirty="0" smtClean="0">
                <a:latin typeface="HG明朝E" panose="02020909000000000000" pitchFamily="17" charset="-128"/>
                <a:ea typeface="HG明朝E" panose="02020909000000000000" pitchFamily="17" charset="-128"/>
              </a:rPr>
              <a:t>8039</a:t>
            </a:r>
            <a:r>
              <a:rPr kumimoji="1" lang="ja-JP" altLang="en-US" sz="1600" dirty="0" smtClean="0">
                <a:latin typeface="HG明朝E" panose="02020909000000000000" pitchFamily="17" charset="-128"/>
                <a:ea typeface="HG明朝E" panose="02020909000000000000" pitchFamily="17" charset="-128"/>
              </a:rPr>
              <a:t>で遊ばれる</a:t>
            </a:r>
            <a:endParaRPr kumimoji="1" lang="en-US" altLang="ja-JP" sz="1600" dirty="0" smtClean="0">
              <a:latin typeface="HG明朝E" panose="02020909000000000000" pitchFamily="17" charset="-128"/>
              <a:ea typeface="HG明朝E" panose="02020909000000000000" pitchFamily="17" charset="-128"/>
            </a:endParaRPr>
          </a:p>
          <a:p>
            <a:r>
              <a:rPr lang="ja-JP" altLang="en-US" sz="1600" dirty="0" smtClean="0">
                <a:latin typeface="HG明朝E" panose="02020909000000000000" pitchFamily="17" charset="-128"/>
                <a:ea typeface="HG明朝E" panose="02020909000000000000" pitchFamily="17" charset="-128"/>
              </a:rPr>
              <a:t>・電話で名前と認識されない</a:t>
            </a:r>
            <a:endParaRPr lang="en-US" altLang="ja-JP" sz="1600" dirty="0" smtClean="0">
              <a:latin typeface="HG明朝E" panose="02020909000000000000" pitchFamily="17" charset="-128"/>
              <a:ea typeface="HG明朝E" panose="02020909000000000000" pitchFamily="17" charset="-128"/>
            </a:endParaRPr>
          </a:p>
          <a:p>
            <a:r>
              <a:rPr kumimoji="1" lang="ja-JP" altLang="en-US" sz="1600" dirty="0" smtClean="0">
                <a:latin typeface="HG明朝E" panose="02020909000000000000" pitchFamily="17" charset="-128"/>
                <a:ea typeface="HG明朝E" panose="02020909000000000000" pitchFamily="17" charset="-128"/>
              </a:rPr>
              <a:t>・どこ出身と必ず聞かれる</a:t>
            </a:r>
            <a:endParaRPr kumimoji="1" lang="en-US" altLang="ja-JP" sz="1600" dirty="0" smtClean="0">
              <a:latin typeface="HG明朝E" panose="02020909000000000000" pitchFamily="17" charset="-128"/>
              <a:ea typeface="HG明朝E" panose="02020909000000000000" pitchFamily="17" charset="-128"/>
            </a:endParaRPr>
          </a:p>
          <a:p>
            <a:endParaRPr lang="en-US" altLang="ja-JP" sz="1600" dirty="0">
              <a:latin typeface="HG明朝E" panose="02020909000000000000" pitchFamily="17" charset="-128"/>
              <a:ea typeface="HG明朝E" panose="02020909000000000000" pitchFamily="17" charset="-128"/>
            </a:endParaRPr>
          </a:p>
          <a:p>
            <a:r>
              <a:rPr kumimoji="1" lang="ja-JP" altLang="en-US" sz="1600" dirty="0" smtClean="0">
                <a:latin typeface="HG明朝E" panose="02020909000000000000" pitchFamily="17" charset="-128"/>
                <a:ea typeface="HG明朝E" panose="02020909000000000000" pitchFamily="17" charset="-128"/>
              </a:rPr>
              <a:t>「晴佐久」で一番有名人は？</a:t>
            </a:r>
            <a:endParaRPr kumimoji="1" lang="en-US" altLang="ja-JP" sz="1600" dirty="0" smtClean="0">
              <a:latin typeface="HG明朝E" panose="02020909000000000000" pitchFamily="17" charset="-128"/>
              <a:ea typeface="HG明朝E" panose="02020909000000000000" pitchFamily="17" charset="-128"/>
            </a:endParaRPr>
          </a:p>
          <a:p>
            <a:r>
              <a:rPr lang="ja-JP" altLang="en-US" sz="1600" dirty="0" smtClean="0">
                <a:latin typeface="HG明朝E" panose="02020909000000000000" pitchFamily="17" charset="-128"/>
                <a:ea typeface="HG明朝E" panose="02020909000000000000" pitchFamily="17" charset="-128"/>
              </a:rPr>
              <a:t>・晴佐久</a:t>
            </a:r>
            <a:r>
              <a:rPr lang="ja-JP" altLang="en-US" sz="1600" dirty="0">
                <a:latin typeface="HG明朝E" panose="02020909000000000000" pitchFamily="17" charset="-128"/>
                <a:ea typeface="HG明朝E" panose="02020909000000000000" pitchFamily="17" charset="-128"/>
              </a:rPr>
              <a:t>昌</a:t>
            </a:r>
            <a:r>
              <a:rPr lang="ja-JP" altLang="en-US" sz="1600" dirty="0" smtClean="0">
                <a:latin typeface="HG明朝E" panose="02020909000000000000" pitchFamily="17" charset="-128"/>
                <a:ea typeface="HG明朝E" panose="02020909000000000000" pitchFamily="17" charset="-128"/>
              </a:rPr>
              <a:t>英　神父　</a:t>
            </a:r>
            <a:r>
              <a:rPr lang="en-US" altLang="ja-JP" sz="1600" dirty="0" smtClean="0">
                <a:latin typeface="HG明朝E" panose="02020909000000000000" pitchFamily="17" charset="-128"/>
                <a:ea typeface="HG明朝E" panose="02020909000000000000" pitchFamily="17" charset="-128"/>
              </a:rPr>
              <a:t>…</a:t>
            </a:r>
            <a:r>
              <a:rPr lang="ja-JP" altLang="en-US" sz="1600" dirty="0" smtClean="0">
                <a:latin typeface="HG明朝E" panose="02020909000000000000" pitchFamily="17" charset="-128"/>
                <a:ea typeface="HG明朝E" panose="02020909000000000000" pitchFamily="17" charset="-128"/>
              </a:rPr>
              <a:t>　叔父</a:t>
            </a:r>
            <a:endParaRPr lang="en-US" altLang="ja-JP" sz="1600" dirty="0" smtClean="0">
              <a:latin typeface="HG明朝E" panose="02020909000000000000" pitchFamily="17" charset="-128"/>
              <a:ea typeface="HG明朝E" panose="02020909000000000000" pitchFamily="17" charset="-128"/>
            </a:endParaRPr>
          </a:p>
          <a:p>
            <a:endParaRPr kumimoji="1" lang="en-US" altLang="ja-JP" sz="1600" dirty="0">
              <a:latin typeface="HG明朝E" panose="02020909000000000000" pitchFamily="17" charset="-128"/>
              <a:ea typeface="HG明朝E" panose="02020909000000000000" pitchFamily="17" charset="-128"/>
            </a:endParaRPr>
          </a:p>
          <a:p>
            <a:r>
              <a:rPr lang="ja-JP" altLang="en-US" sz="1600" dirty="0" smtClean="0">
                <a:latin typeface="HG明朝E" panose="02020909000000000000" pitchFamily="17" charset="-128"/>
                <a:ea typeface="HG明朝E" panose="02020909000000000000" pitchFamily="17" charset="-128"/>
              </a:rPr>
              <a:t>「我が家の系統」</a:t>
            </a:r>
            <a:endParaRPr lang="en-US" altLang="ja-JP" sz="1600" dirty="0" smtClean="0">
              <a:latin typeface="HG明朝E" panose="02020909000000000000" pitchFamily="17" charset="-128"/>
              <a:ea typeface="HG明朝E" panose="02020909000000000000" pitchFamily="17" charset="-128"/>
            </a:endParaRPr>
          </a:p>
          <a:p>
            <a:r>
              <a:rPr lang="ja-JP" altLang="en-US" sz="1600" dirty="0" smtClean="0">
                <a:latin typeface="HG明朝E" panose="02020909000000000000" pitchFamily="17" charset="-128"/>
                <a:ea typeface="HG明朝E" panose="02020909000000000000" pitchFamily="17" charset="-128"/>
              </a:rPr>
              <a:t>・宮城 ⇒ 札幌 ⇒ 満州 ⇒</a:t>
            </a:r>
            <a:endParaRPr lang="en-US" altLang="ja-JP" sz="1600" dirty="0" smtClean="0">
              <a:latin typeface="HG明朝E" panose="02020909000000000000" pitchFamily="17" charset="-128"/>
              <a:ea typeface="HG明朝E" panose="02020909000000000000" pitchFamily="17" charset="-128"/>
            </a:endParaRPr>
          </a:p>
          <a:p>
            <a:r>
              <a:rPr lang="ja-JP" altLang="en-US" sz="1600" dirty="0">
                <a:latin typeface="HG明朝E" panose="02020909000000000000" pitchFamily="17" charset="-128"/>
                <a:ea typeface="HG明朝E" panose="02020909000000000000" pitchFamily="17" charset="-128"/>
              </a:rPr>
              <a:t>　</a:t>
            </a:r>
            <a:r>
              <a:rPr lang="ja-JP" altLang="en-US" sz="1600" dirty="0" smtClean="0">
                <a:latin typeface="HG明朝E" panose="02020909000000000000" pitchFamily="17" charset="-128"/>
                <a:ea typeface="HG明朝E" panose="02020909000000000000" pitchFamily="17" charset="-128"/>
              </a:rPr>
              <a:t>広島 ⇒ 大阪 ⇒ </a:t>
            </a:r>
            <a:r>
              <a:rPr lang="ja-JP" altLang="en-US" sz="1600" dirty="0">
                <a:latin typeface="HG明朝E" panose="02020909000000000000" pitchFamily="17" charset="-128"/>
                <a:ea typeface="HG明朝E" panose="02020909000000000000" pitchFamily="17" charset="-128"/>
              </a:rPr>
              <a:t>兵庫</a:t>
            </a:r>
            <a:endParaRPr lang="en-US" altLang="ja-JP" sz="1600" dirty="0" smtClean="0">
              <a:latin typeface="HG明朝E" panose="02020909000000000000" pitchFamily="17" charset="-128"/>
              <a:ea typeface="HG明朝E" panose="02020909000000000000" pitchFamily="17" charset="-128"/>
            </a:endParaRPr>
          </a:p>
          <a:p>
            <a:endParaRPr kumimoji="1" lang="ja-JP" altLang="en-US" sz="1600" dirty="0">
              <a:latin typeface="HG明朝E" panose="02020909000000000000" pitchFamily="17" charset="-128"/>
              <a:ea typeface="HG明朝E" panose="02020909000000000000" pitchFamily="17" charset="-128"/>
            </a:endParaRPr>
          </a:p>
        </p:txBody>
      </p:sp>
      <p:pic>
        <p:nvPicPr>
          <p:cNvPr id="9" name="図 8"/>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43608" y="2606275"/>
            <a:ext cx="1752847" cy="1171373"/>
          </a:xfrm>
          <a:prstGeom prst="rect">
            <a:avLst/>
          </a:prstGeom>
          <a:ln>
            <a:noFill/>
          </a:ln>
          <a:effectLst>
            <a:outerShdw blurRad="292100" dist="139700" dir="2700000" algn="tl" rotWithShape="0">
              <a:srgbClr val="333333">
                <a:alpha val="65000"/>
              </a:srgbClr>
            </a:outerShdw>
          </a:effectLst>
        </p:spPr>
      </p:pic>
      <p:pic>
        <p:nvPicPr>
          <p:cNvPr id="10" name="図 9"/>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180260" y="2606275"/>
            <a:ext cx="1559344" cy="117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2532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274638"/>
            <a:ext cx="8229600" cy="706090"/>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4000" b="1" kern="0" smtClean="0">
                <a:ln w="11430">
                  <a:solidFill>
                    <a:srgbClr val="0070C0"/>
                  </a:solidFill>
                </a:ln>
                <a:solidFill>
                  <a:srgbClr val="0070C0"/>
                </a:solidFill>
                <a:latin typeface="HGP明朝E" pitchFamily="18" charset="-128"/>
                <a:ea typeface="HGP明朝E" pitchFamily="18" charset="-128"/>
              </a:rPr>
              <a:t>農と消費を結びつけるプロジェクト</a:t>
            </a:r>
            <a:endParaRPr lang="ja-JP" altLang="en-US" sz="4000" b="1" kern="0" dirty="0">
              <a:ln w="11430">
                <a:solidFill>
                  <a:srgbClr val="0070C0"/>
                </a:solidFill>
              </a:ln>
              <a:solidFill>
                <a:srgbClr val="0070C0"/>
              </a:solidFill>
              <a:latin typeface="HGP明朝E" panose="02020900000000000000" pitchFamily="18" charset="-128"/>
              <a:ea typeface="HGP明朝E" panose="02020900000000000000" pitchFamily="18" charset="-128"/>
            </a:endParaRPr>
          </a:p>
        </p:txBody>
      </p:sp>
      <p:pic>
        <p:nvPicPr>
          <p:cNvPr id="4" name="図 3" descr="DSC_003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683567" y="1135863"/>
            <a:ext cx="3558013" cy="2365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descr="DSC_005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4595014" y="1135863"/>
            <a:ext cx="3558013" cy="2365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descr="DSC_0007★"/>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648051" y="3697126"/>
            <a:ext cx="3593529" cy="2388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descr="CIMG5016"/>
          <p:cNvPicPr>
            <a:picLocks noGrp="1" noChangeAspect="1"/>
          </p:cNvPicPr>
          <p:nvPr isPhoto="1"/>
        </p:nvPicPr>
        <p:blipFill rotWithShape="1">
          <a:blip r:embed="rId5" cstate="print">
            <a:lum/>
            <a:extLst>
              <a:ext uri="{28A0092B-C50C-407E-A947-70E740481C1C}">
                <a14:useLocalDpi xmlns:a14="http://schemas.microsoft.com/office/drawing/2010/main" val="0"/>
              </a:ext>
            </a:extLst>
          </a:blip>
          <a:srcRect b="9233"/>
          <a:stretch/>
        </p:blipFill>
        <p:spPr>
          <a:xfrm>
            <a:off x="4595014" y="3664519"/>
            <a:ext cx="3581028" cy="2437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4385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9"/>
            <a:ext cx="6830457" cy="5112568"/>
          </a:xfrm>
          <a:prstGeom prst="rect">
            <a:avLst/>
          </a:prstGeom>
          <a:noFill/>
          <a:ln w="25400" cmpd="sng">
            <a:solidFill>
              <a:srgbClr val="0070C0"/>
            </a:solidFill>
          </a:ln>
          <a:effectLst/>
        </p:spPr>
      </p:pic>
      <p:sp>
        <p:nvSpPr>
          <p:cNvPr id="8" name="タイトル 1"/>
          <p:cNvSpPr>
            <a:spLocks noGrp="1"/>
          </p:cNvSpPr>
          <p:nvPr>
            <p:ph type="title"/>
          </p:nvPr>
        </p:nvSpPr>
        <p:spPr>
          <a:xfrm>
            <a:off x="457200" y="274638"/>
            <a:ext cx="8229600" cy="63408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sz="4000" b="1" dirty="0" smtClean="0">
                <a:ln w="11430"/>
                <a:solidFill>
                  <a:srgbClr val="0070C0"/>
                </a:solidFill>
                <a:latin typeface="HGP明朝E" pitchFamily="18" charset="-128"/>
                <a:ea typeface="HGP明朝E" pitchFamily="18" charset="-128"/>
              </a:rPr>
              <a:t>こども</a:t>
            </a:r>
            <a:r>
              <a:rPr kumimoji="1" lang="en-US" altLang="ja-JP" sz="4000" b="1" dirty="0" smtClean="0">
                <a:ln w="11430"/>
                <a:solidFill>
                  <a:srgbClr val="0070C0"/>
                </a:solidFill>
                <a:latin typeface="HGP明朝E" pitchFamily="18" charset="-128"/>
                <a:ea typeface="HGP明朝E" pitchFamily="18" charset="-128"/>
              </a:rPr>
              <a:t>×</a:t>
            </a:r>
            <a:r>
              <a:rPr kumimoji="1" lang="ja-JP" altLang="en-US" sz="4000" b="1" dirty="0" smtClean="0">
                <a:ln w="11430"/>
                <a:solidFill>
                  <a:srgbClr val="0070C0"/>
                </a:solidFill>
                <a:latin typeface="HGP明朝E" pitchFamily="18" charset="-128"/>
                <a:ea typeface="HGP明朝E" pitchFamily="18" charset="-128"/>
              </a:rPr>
              <a:t>まち</a:t>
            </a:r>
            <a:r>
              <a:rPr kumimoji="1" lang="en-US" altLang="ja-JP" sz="4000" b="1" dirty="0" smtClean="0">
                <a:ln w="11430"/>
                <a:solidFill>
                  <a:srgbClr val="0070C0"/>
                </a:solidFill>
                <a:latin typeface="HGP明朝E" pitchFamily="18" charset="-128"/>
                <a:ea typeface="HGP明朝E" pitchFamily="18" charset="-128"/>
              </a:rPr>
              <a:t>×</a:t>
            </a:r>
            <a:r>
              <a:rPr kumimoji="1" lang="ja-JP" altLang="en-US" sz="4000" b="1" dirty="0" smtClean="0">
                <a:ln w="11430"/>
                <a:solidFill>
                  <a:srgbClr val="0070C0"/>
                </a:solidFill>
                <a:latin typeface="HGP明朝E" pitchFamily="18" charset="-128"/>
                <a:ea typeface="HGP明朝E" pitchFamily="18" charset="-128"/>
              </a:rPr>
              <a:t>田舎プロジェクト</a:t>
            </a:r>
            <a:endParaRPr kumimoji="1" lang="ja-JP" altLang="en-US" sz="4000" b="1" dirty="0">
              <a:ln w="11430"/>
              <a:solidFill>
                <a:srgbClr val="0070C0"/>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744821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634082"/>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4000" b="1" smtClean="0">
                <a:ln w="11430"/>
                <a:solidFill>
                  <a:srgbClr val="0070C0"/>
                </a:solidFill>
                <a:latin typeface="HGP明朝E" pitchFamily="18" charset="-128"/>
                <a:ea typeface="HGP明朝E" pitchFamily="18" charset="-128"/>
              </a:rPr>
              <a:t>こども</a:t>
            </a:r>
            <a:r>
              <a:rPr lang="en-US" altLang="ja-JP" sz="4000" b="1" smtClean="0">
                <a:ln w="11430"/>
                <a:solidFill>
                  <a:srgbClr val="0070C0"/>
                </a:solidFill>
                <a:latin typeface="HGP明朝E" pitchFamily="18" charset="-128"/>
                <a:ea typeface="HGP明朝E" pitchFamily="18" charset="-128"/>
              </a:rPr>
              <a:t>×</a:t>
            </a:r>
            <a:r>
              <a:rPr lang="ja-JP" altLang="en-US" sz="4000" b="1" smtClean="0">
                <a:ln w="11430"/>
                <a:solidFill>
                  <a:srgbClr val="0070C0"/>
                </a:solidFill>
                <a:latin typeface="HGP明朝E" pitchFamily="18" charset="-128"/>
                <a:ea typeface="HGP明朝E" pitchFamily="18" charset="-128"/>
              </a:rPr>
              <a:t>まち</a:t>
            </a:r>
            <a:r>
              <a:rPr lang="en-US" altLang="ja-JP" sz="4000" b="1" smtClean="0">
                <a:ln w="11430"/>
                <a:solidFill>
                  <a:srgbClr val="0070C0"/>
                </a:solidFill>
                <a:latin typeface="HGP明朝E" pitchFamily="18" charset="-128"/>
                <a:ea typeface="HGP明朝E" pitchFamily="18" charset="-128"/>
              </a:rPr>
              <a:t>×</a:t>
            </a:r>
            <a:r>
              <a:rPr lang="ja-JP" altLang="en-US" sz="4000" b="1" smtClean="0">
                <a:ln w="11430"/>
                <a:solidFill>
                  <a:srgbClr val="0070C0"/>
                </a:solidFill>
                <a:latin typeface="HGP明朝E" pitchFamily="18" charset="-128"/>
                <a:ea typeface="HGP明朝E" pitchFamily="18" charset="-128"/>
              </a:rPr>
              <a:t>田舎プロジェクト</a:t>
            </a:r>
            <a:endParaRPr lang="ja-JP" altLang="en-US" sz="4000" b="1" dirty="0">
              <a:ln w="11430"/>
              <a:solidFill>
                <a:srgbClr val="0070C0"/>
              </a:solidFill>
              <a:latin typeface="HGP明朝E" panose="02020900000000000000" pitchFamily="18" charset="-128"/>
              <a:ea typeface="HGP明朝E" panose="02020900000000000000" pitchFamily="18"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027" y="1113744"/>
            <a:ext cx="3602447" cy="2395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725154"/>
            <a:ext cx="3600936" cy="2394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1121221"/>
            <a:ext cx="3591203" cy="2387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7912" y="3697406"/>
            <a:ext cx="3597299" cy="2391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150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91264" cy="634082"/>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4000" b="1" dirty="0" smtClean="0">
                <a:ln w="11430"/>
                <a:solidFill>
                  <a:srgbClr val="0070C0"/>
                </a:solidFill>
                <a:latin typeface="HGP明朝E" pitchFamily="18" charset="-128"/>
                <a:ea typeface="HGP明朝E" pitchFamily="18" charset="-128"/>
              </a:rPr>
              <a:t>近畿農政局“みんなで耕し隊”</a:t>
            </a:r>
            <a:endParaRPr lang="ja-JP" altLang="en-US" sz="4000" b="1" dirty="0">
              <a:ln w="11430"/>
              <a:solidFill>
                <a:srgbClr val="0070C0"/>
              </a:solidFill>
              <a:latin typeface="HGP明朝E" panose="02020900000000000000" pitchFamily="18" charset="-128"/>
              <a:ea typeface="HGP明朝E" panose="02020900000000000000" pitchFamily="18" charset="-128"/>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485"/>
          <a:stretch/>
        </p:blipFill>
        <p:spPr bwMode="auto">
          <a:xfrm>
            <a:off x="503615" y="908720"/>
            <a:ext cx="8244849"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284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91264" cy="634082"/>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4000" b="1" dirty="0" smtClean="0">
                <a:ln w="11430"/>
                <a:solidFill>
                  <a:srgbClr val="0070C0"/>
                </a:solidFill>
                <a:latin typeface="HGP明朝E" pitchFamily="18" charset="-128"/>
                <a:ea typeface="HGP明朝E" pitchFamily="18" charset="-128"/>
              </a:rPr>
              <a:t>近畿農政局“みんなで耕し隊”</a:t>
            </a:r>
            <a:endParaRPr lang="ja-JP" altLang="en-US" sz="4000" b="1" dirty="0">
              <a:ln w="11430"/>
              <a:solidFill>
                <a:srgbClr val="0070C0"/>
              </a:solidFill>
              <a:latin typeface="HGP明朝E" panose="02020900000000000000" pitchFamily="18" charset="-128"/>
              <a:ea typeface="HGP明朝E" panose="02020900000000000000" pitchFamily="18"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6604" r="-1"/>
          <a:stretch/>
        </p:blipFill>
        <p:spPr>
          <a:xfrm>
            <a:off x="861476" y="3612714"/>
            <a:ext cx="3477939" cy="2475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555" y="1029606"/>
            <a:ext cx="3632670" cy="2415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2738" b="10306"/>
          <a:stretch/>
        </p:blipFill>
        <p:spPr>
          <a:xfrm>
            <a:off x="861476" y="1036585"/>
            <a:ext cx="3474057" cy="2408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250" y="3659833"/>
            <a:ext cx="3582137" cy="2381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4957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91264" cy="634082"/>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4000" b="1" dirty="0" smtClean="0">
                <a:ln w="11430"/>
                <a:solidFill>
                  <a:srgbClr val="00B050"/>
                </a:solidFill>
                <a:latin typeface="HGP明朝E" pitchFamily="18" charset="-128"/>
                <a:ea typeface="HGP明朝E" pitchFamily="18" charset="-128"/>
              </a:rPr>
              <a:t>芸術村創出プロジェクト</a:t>
            </a:r>
            <a:endParaRPr lang="ja-JP" altLang="en-US" sz="4000" b="1" dirty="0">
              <a:ln w="11430"/>
              <a:solidFill>
                <a:srgbClr val="00B050"/>
              </a:solidFill>
              <a:latin typeface="HGP明朝E" panose="02020900000000000000" pitchFamily="18" charset="-128"/>
              <a:ea typeface="HGP明朝E" panose="02020900000000000000" pitchFamily="18"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10" y="1016304"/>
            <a:ext cx="3222550" cy="2416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2328" y="1016304"/>
            <a:ext cx="3222551" cy="2416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411" y="3626331"/>
            <a:ext cx="3222549" cy="2416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2328" y="3637681"/>
            <a:ext cx="3222551" cy="2416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7914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91264" cy="634082"/>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4000" b="1" dirty="0" smtClean="0">
                <a:ln w="11430"/>
                <a:solidFill>
                  <a:schemeClr val="accent6"/>
                </a:solidFill>
                <a:latin typeface="HGP明朝E" pitchFamily="18" charset="-128"/>
                <a:ea typeface="HGP明朝E" pitchFamily="18" charset="-128"/>
              </a:rPr>
              <a:t>京町屋で交流プロジェクト</a:t>
            </a:r>
            <a:endParaRPr lang="ja-JP" altLang="en-US" sz="4000" b="1" dirty="0">
              <a:ln w="11430"/>
              <a:solidFill>
                <a:schemeClr val="accent6"/>
              </a:solidFill>
              <a:latin typeface="HGP明朝E" panose="02020900000000000000" pitchFamily="18" charset="-128"/>
              <a:ea typeface="HGP明朝E" panose="02020900000000000000" pitchFamily="18" charset="-128"/>
            </a:endParaRPr>
          </a:p>
        </p:txBody>
      </p:sp>
      <p:graphicFrame>
        <p:nvGraphicFramePr>
          <p:cNvPr id="4" name="図表 3"/>
          <p:cNvGraphicFramePr/>
          <p:nvPr>
            <p:extLst>
              <p:ext uri="{D42A27DB-BD31-4B8C-83A1-F6EECF244321}">
                <p14:modId xmlns:p14="http://schemas.microsoft.com/office/powerpoint/2010/main" val="2081169304"/>
              </p:ext>
            </p:extLst>
          </p:nvPr>
        </p:nvGraphicFramePr>
        <p:xfrm>
          <a:off x="755576" y="1124744"/>
          <a:ext cx="7344816"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947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91264" cy="634082"/>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4000" b="1" dirty="0" smtClean="0">
                <a:ln w="11430"/>
                <a:solidFill>
                  <a:schemeClr val="accent6"/>
                </a:solidFill>
                <a:latin typeface="HGP明朝E" pitchFamily="18" charset="-128"/>
                <a:ea typeface="HGP明朝E" pitchFamily="18" charset="-128"/>
              </a:rPr>
              <a:t>京町屋で交流プロジェクト</a:t>
            </a:r>
            <a:endParaRPr lang="ja-JP" altLang="en-US" sz="4000" b="1" dirty="0">
              <a:ln w="11430"/>
              <a:solidFill>
                <a:schemeClr val="accent6"/>
              </a:solidFill>
              <a:latin typeface="HGP明朝E" panose="02020900000000000000" pitchFamily="18" charset="-128"/>
              <a:ea typeface="HGP明朝E" panose="02020900000000000000" pitchFamily="18"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052736"/>
            <a:ext cx="3215061" cy="2411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725652"/>
            <a:ext cx="3194251" cy="2395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139" y="1055938"/>
            <a:ext cx="3215061" cy="2411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8140" y="3725652"/>
            <a:ext cx="3194250" cy="2395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3806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4"/>
          <p:cNvSpPr txBox="1">
            <a:spLocks/>
          </p:cNvSpPr>
          <p:nvPr/>
        </p:nvSpPr>
        <p:spPr>
          <a:xfrm>
            <a:off x="575084" y="1137740"/>
            <a:ext cx="8304692" cy="5027564"/>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Font typeface="Georgia" pitchFamily="18" charset="0"/>
              <a:buNone/>
            </a:pPr>
            <a:r>
              <a:rPr lang="ja-JP" altLang="en-US" sz="2800" dirty="0" smtClean="0">
                <a:solidFill>
                  <a:schemeClr val="bg1">
                    <a:lumMod val="75000"/>
                    <a:lumOff val="25000"/>
                  </a:schemeClr>
                </a:solidFill>
                <a:latin typeface="HGP明朝E" pitchFamily="18" charset="-128"/>
                <a:ea typeface="HGP明朝E" pitchFamily="18" charset="-128"/>
              </a:rPr>
              <a:t>４． </a:t>
            </a:r>
            <a:r>
              <a:rPr lang="en-US" altLang="ja-JP" sz="2800" dirty="0" smtClean="0">
                <a:solidFill>
                  <a:srgbClr val="FFC000"/>
                </a:solidFill>
                <a:effectLst>
                  <a:outerShdw blurRad="38100" dist="38100" dir="2700000" algn="tl">
                    <a:srgbClr val="000000">
                      <a:alpha val="43137"/>
                    </a:srgbClr>
                  </a:outerShdw>
                </a:effectLst>
                <a:latin typeface="HGP明朝E" pitchFamily="18" charset="-128"/>
                <a:ea typeface="HGP明朝E" pitchFamily="18" charset="-128"/>
              </a:rPr>
              <a:t>O</a:t>
            </a:r>
            <a:r>
              <a:rPr lang="ja-JP" altLang="en-US" sz="2800" dirty="0" smtClean="0">
                <a:solidFill>
                  <a:srgbClr val="FFC000"/>
                </a:solidFill>
                <a:effectLst>
                  <a:outerShdw blurRad="38100" dist="38100" dir="2700000" algn="tl">
                    <a:srgbClr val="000000">
                      <a:alpha val="43137"/>
                    </a:srgbClr>
                  </a:outerShdw>
                </a:effectLst>
                <a:latin typeface="HGP明朝E" pitchFamily="18" charset="-128"/>
                <a:ea typeface="HGP明朝E" pitchFamily="18" charset="-128"/>
              </a:rPr>
              <a:t>ｈ！ばんざい</a:t>
            </a:r>
            <a:r>
              <a:rPr lang="ja-JP" altLang="en-US" sz="2800" dirty="0" smtClean="0">
                <a:solidFill>
                  <a:srgbClr val="0070C0"/>
                </a:solidFill>
                <a:effectLst>
                  <a:outerShdw blurRad="38100" dist="38100" dir="2700000" algn="tl">
                    <a:srgbClr val="000000">
                      <a:alpha val="43137"/>
                    </a:srgbClr>
                  </a:outerShdw>
                </a:effectLst>
                <a:latin typeface="HGP明朝E" pitchFamily="18" charset="-128"/>
                <a:ea typeface="HGP明朝E" pitchFamily="18" charset="-128"/>
              </a:rPr>
              <a:t>　</a:t>
            </a:r>
            <a:r>
              <a:rPr lang="ja-JP" altLang="en-US" sz="2400" b="1" dirty="0" smtClean="0">
                <a:solidFill>
                  <a:schemeClr val="bg1">
                    <a:lumMod val="75000"/>
                    <a:lumOff val="25000"/>
                  </a:schemeClr>
                </a:solidFill>
                <a:latin typeface="HGP明朝E" pitchFamily="18" charset="-128"/>
                <a:ea typeface="HGP明朝E" pitchFamily="18" charset="-128"/>
              </a:rPr>
              <a:t>（京都市未来まちづくり１００人委員会）</a:t>
            </a:r>
            <a:endParaRPr lang="en-US" altLang="ja-JP" sz="2400" b="1" dirty="0" smtClean="0">
              <a:solidFill>
                <a:schemeClr val="bg1">
                  <a:lumMod val="75000"/>
                  <a:lumOff val="25000"/>
                </a:schemeClr>
              </a:solidFill>
              <a:latin typeface="HGP明朝E" pitchFamily="18" charset="-128"/>
              <a:ea typeface="HGP明朝E" pitchFamily="18" charset="-128"/>
            </a:endParaRPr>
          </a:p>
          <a:p>
            <a:pPr>
              <a:lnSpc>
                <a:spcPct val="90000"/>
              </a:lnSpc>
              <a:spcBef>
                <a:spcPts val="200"/>
              </a:spcBef>
              <a:spcAft>
                <a:spcPts val="200"/>
              </a:spcAft>
              <a:buNone/>
            </a:pPr>
            <a:r>
              <a:rPr lang="ja-JP" altLang="en-US" sz="2400" b="1" dirty="0" smtClean="0">
                <a:solidFill>
                  <a:schemeClr val="bg1">
                    <a:lumMod val="75000"/>
                    <a:lumOff val="25000"/>
                  </a:schemeClr>
                </a:solidFill>
              </a:rPr>
              <a:t>　</a:t>
            </a:r>
            <a:r>
              <a:rPr lang="ja-JP" altLang="en-US" sz="2400" b="1" dirty="0">
                <a:solidFill>
                  <a:schemeClr val="bg1">
                    <a:lumMod val="75000"/>
                    <a:lumOff val="25000"/>
                  </a:schemeClr>
                </a:solidFill>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松長、京都市</a:t>
            </a:r>
            <a:r>
              <a:rPr lang="en-US" altLang="ja-JP" sz="2000" b="1" dirty="0" smtClean="0">
                <a:solidFill>
                  <a:schemeClr val="bg1">
                    <a:lumMod val="75000"/>
                    <a:lumOff val="25000"/>
                  </a:schemeClr>
                </a:solidFill>
                <a:latin typeface="HGP明朝E" pitchFamily="18" charset="-128"/>
                <a:ea typeface="HGP明朝E" pitchFamily="18" charset="-128"/>
              </a:rPr>
              <a:t>-</a:t>
            </a:r>
            <a:endParaRPr lang="en-US" altLang="ja-JP" sz="2000" b="1" dirty="0">
              <a:solidFill>
                <a:schemeClr val="bg1">
                  <a:lumMod val="75000"/>
                  <a:lumOff val="25000"/>
                </a:schemeClr>
              </a:solidFill>
              <a:latin typeface="HGP明朝E" pitchFamily="18" charset="-128"/>
              <a:ea typeface="HGP明朝E" pitchFamily="18" charset="-128"/>
            </a:endParaRPr>
          </a:p>
          <a:p>
            <a:pPr>
              <a:lnSpc>
                <a:spcPct val="90000"/>
              </a:lnSpc>
              <a:spcBef>
                <a:spcPts val="200"/>
              </a:spcBef>
              <a:spcAft>
                <a:spcPts val="200"/>
              </a:spcAft>
              <a:buNone/>
            </a:pPr>
            <a:r>
              <a:rPr lang="ja-JP" altLang="en-US" sz="2000" b="1" dirty="0">
                <a:solidFill>
                  <a:schemeClr val="bg1">
                    <a:lumMod val="75000"/>
                    <a:lumOff val="25000"/>
                  </a:schemeClr>
                </a:solidFill>
                <a:latin typeface="HGP明朝E" pitchFamily="18" charset="-128"/>
                <a:ea typeface="HGP明朝E" pitchFamily="18" charset="-128"/>
              </a:rPr>
              <a:t>　</a:t>
            </a:r>
            <a:r>
              <a:rPr lang="ja-JP" altLang="en-US" sz="2000" b="1" dirty="0" smtClean="0">
                <a:solidFill>
                  <a:schemeClr val="bg1">
                    <a:lumMod val="75000"/>
                    <a:lumOff val="25000"/>
                  </a:schemeClr>
                </a:solidFill>
                <a:latin typeface="HGP明朝E" pitchFamily="18" charset="-128"/>
                <a:ea typeface="HGP明朝E" pitchFamily="18" charset="-128"/>
              </a:rPr>
              <a:t>　　　　</a:t>
            </a:r>
            <a:r>
              <a:rPr lang="ja-JP" altLang="en-US" sz="2000" dirty="0" smtClean="0">
                <a:solidFill>
                  <a:srgbClr val="FFC000"/>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毎月第４日曜日に「おばんざいパーティ」</a:t>
            </a:r>
            <a:r>
              <a:rPr lang="ja-JP" altLang="en-US" sz="2000" dirty="0">
                <a:solidFill>
                  <a:schemeClr val="bg1">
                    <a:lumMod val="75000"/>
                    <a:lumOff val="25000"/>
                  </a:schemeClr>
                </a:solidFill>
                <a:latin typeface="HGPｺﾞｼｯｸM" pitchFamily="50" charset="-128"/>
                <a:ea typeface="HGPｺﾞｼｯｸM" pitchFamily="50" charset="-128"/>
              </a:rPr>
              <a:t>を</a:t>
            </a:r>
            <a:r>
              <a:rPr lang="ja-JP" altLang="en-US" sz="2000" dirty="0" smtClean="0">
                <a:solidFill>
                  <a:schemeClr val="bg1">
                    <a:lumMod val="75000"/>
                    <a:lumOff val="25000"/>
                  </a:schemeClr>
                </a:solidFill>
                <a:latin typeface="HGPｺﾞｼｯｸM" pitchFamily="50" charset="-128"/>
                <a:ea typeface="HGPｺﾞｼｯｸM" pitchFamily="50" charset="-128"/>
              </a:rPr>
              <a:t>開催</a:t>
            </a:r>
            <a:endParaRPr lang="en-US" altLang="ja-JP" sz="2000" dirty="0" smtClean="0">
              <a:solidFill>
                <a:schemeClr val="bg1">
                  <a:lumMod val="75000"/>
                  <a:lumOff val="25000"/>
                </a:schemeClr>
              </a:solidFill>
              <a:latin typeface="HGPｺﾞｼｯｸM" pitchFamily="50" charset="-128"/>
              <a:ea typeface="HGPｺﾞｼｯｸM" pitchFamily="50" charset="-128"/>
            </a:endParaRPr>
          </a:p>
          <a:p>
            <a:pPr>
              <a:lnSpc>
                <a:spcPct val="90000"/>
              </a:lnSpc>
              <a:buNone/>
            </a:pPr>
            <a:r>
              <a:rPr lang="ja-JP" altLang="en-US" sz="2000" dirty="0" smtClean="0">
                <a:solidFill>
                  <a:srgbClr val="FFC000"/>
                </a:solidFill>
                <a:latin typeface="HGPｺﾞｼｯｸM" pitchFamily="50" charset="-128"/>
                <a:ea typeface="HGPｺﾞｼｯｸM" pitchFamily="50" charset="-128"/>
              </a:rPr>
              <a:t>　　　　　■</a:t>
            </a:r>
            <a:r>
              <a:rPr lang="ja-JP" altLang="en-US" sz="2000" dirty="0" smtClean="0">
                <a:solidFill>
                  <a:schemeClr val="bg1">
                    <a:lumMod val="75000"/>
                    <a:lumOff val="25000"/>
                  </a:schemeClr>
                </a:solidFill>
                <a:latin typeface="HGPｺﾞｼｯｸM" pitchFamily="50" charset="-128"/>
                <a:ea typeface="HGPｺﾞｼｯｸM" pitchFamily="50" charset="-128"/>
              </a:rPr>
              <a:t>親世代をターゲットに“おばんざい”の普及活動</a:t>
            </a:r>
            <a:endParaRPr lang="en-US" altLang="ja-JP" sz="2000" dirty="0" smtClean="0">
              <a:solidFill>
                <a:schemeClr val="bg1">
                  <a:lumMod val="75000"/>
                  <a:lumOff val="25000"/>
                </a:schemeClr>
              </a:solidFill>
              <a:latin typeface="HGPｺﾞｼｯｸM" pitchFamily="50" charset="-128"/>
              <a:ea typeface="HGPｺﾞｼｯｸM" pitchFamily="50" charset="-128"/>
            </a:endParaRPr>
          </a:p>
          <a:p>
            <a:pPr>
              <a:lnSpc>
                <a:spcPct val="90000"/>
              </a:lnSpc>
              <a:buNone/>
            </a:pPr>
            <a:r>
              <a:rPr lang="ja-JP" altLang="en-US" sz="2800" dirty="0" smtClean="0">
                <a:solidFill>
                  <a:schemeClr val="bg1">
                    <a:lumMod val="75000"/>
                    <a:lumOff val="25000"/>
                  </a:schemeClr>
                </a:solidFill>
                <a:latin typeface="HGP明朝E" pitchFamily="18" charset="-128"/>
                <a:ea typeface="HGP明朝E" pitchFamily="18" charset="-128"/>
              </a:rPr>
              <a:t>５． </a:t>
            </a:r>
            <a:r>
              <a:rPr lang="ja-JP" altLang="en-US" sz="2800" dirty="0" smtClean="0">
                <a:solidFill>
                  <a:srgbClr val="FF0066"/>
                </a:solidFill>
                <a:effectLst>
                  <a:outerShdw blurRad="38100" dist="38100" dir="2700000" algn="tl">
                    <a:srgbClr val="000000">
                      <a:alpha val="43137"/>
                    </a:srgbClr>
                  </a:outerShdw>
                </a:effectLst>
                <a:latin typeface="HGP明朝E" pitchFamily="18" charset="-128"/>
                <a:ea typeface="HGP明朝E" pitchFamily="18" charset="-128"/>
              </a:rPr>
              <a:t>桃山プロジェクト</a:t>
            </a:r>
            <a:r>
              <a:rPr lang="ja-JP" altLang="en-US" sz="2800" b="1" dirty="0" smtClean="0">
                <a:solidFill>
                  <a:schemeClr val="bg1">
                    <a:lumMod val="75000"/>
                    <a:lumOff val="25000"/>
                  </a:schemeClr>
                </a:solidFill>
                <a:latin typeface="HGP明朝E" pitchFamily="18" charset="-128"/>
                <a:ea typeface="HGP明朝E" pitchFamily="18" charset="-128"/>
              </a:rPr>
              <a:t>　</a:t>
            </a:r>
            <a:r>
              <a:rPr lang="ja-JP" altLang="en-US" sz="2400" b="1" dirty="0" smtClean="0">
                <a:solidFill>
                  <a:schemeClr val="bg1">
                    <a:lumMod val="75000"/>
                    <a:lumOff val="25000"/>
                  </a:schemeClr>
                </a:solidFill>
                <a:latin typeface="HGP明朝E" pitchFamily="18" charset="-128"/>
                <a:ea typeface="HGP明朝E" pitchFamily="18" charset="-128"/>
              </a:rPr>
              <a:t>（伏見を肴にざっくばらん）</a:t>
            </a:r>
            <a:endParaRPr lang="en-US" altLang="ja-JP" sz="2400" b="1" dirty="0">
              <a:solidFill>
                <a:schemeClr val="bg1">
                  <a:lumMod val="75000"/>
                  <a:lumOff val="25000"/>
                </a:schemeClr>
              </a:solidFill>
              <a:latin typeface="HGP明朝E" pitchFamily="18" charset="-128"/>
              <a:ea typeface="HGP明朝E" pitchFamily="18" charset="-128"/>
            </a:endParaRPr>
          </a:p>
          <a:p>
            <a:pPr marL="45720" indent="0">
              <a:lnSpc>
                <a:spcPct val="90000"/>
              </a:lnSpc>
              <a:spcBef>
                <a:spcPts val="200"/>
              </a:spcBef>
              <a:spcAft>
                <a:spcPts val="200"/>
              </a:spcAft>
              <a:buNone/>
            </a:pPr>
            <a:r>
              <a:rPr lang="ja-JP" altLang="en-US" sz="2400" b="1" dirty="0">
                <a:solidFill>
                  <a:schemeClr val="bg1">
                    <a:lumMod val="75000"/>
                    <a:lumOff val="25000"/>
                  </a:schemeClr>
                </a:solidFill>
                <a:latin typeface="HGP明朝E" pitchFamily="18" charset="-128"/>
                <a:ea typeface="HGP明朝E" pitchFamily="18" charset="-128"/>
              </a:rPr>
              <a:t>　</a:t>
            </a:r>
            <a:r>
              <a:rPr lang="ja-JP" altLang="en-US" sz="2400" b="1" dirty="0" smtClean="0">
                <a:solidFill>
                  <a:schemeClr val="bg1">
                    <a:lumMod val="75000"/>
                    <a:lumOff val="25000"/>
                  </a:schemeClr>
                </a:solidFill>
                <a:latin typeface="HGP明朝E" pitchFamily="18" charset="-128"/>
                <a:ea typeface="HGP明朝E" pitchFamily="18" charset="-128"/>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en-US" altLang="ja-JP" sz="2000" b="1" dirty="0" err="1" smtClean="0">
                <a:solidFill>
                  <a:schemeClr val="bg1">
                    <a:lumMod val="75000"/>
                    <a:lumOff val="25000"/>
                  </a:schemeClr>
                </a:solidFill>
                <a:latin typeface="HGP明朝E" pitchFamily="18" charset="-128"/>
                <a:ea typeface="HGP明朝E" pitchFamily="18" charset="-128"/>
              </a:rPr>
              <a:t>Piers’n</a:t>
            </a:r>
            <a:r>
              <a:rPr lang="en-US" altLang="ja-JP" sz="2000" b="1" dirty="0" smtClean="0">
                <a:solidFill>
                  <a:schemeClr val="bg1">
                    <a:lumMod val="75000"/>
                    <a:lumOff val="25000"/>
                  </a:schemeClr>
                </a:solidFill>
                <a:latin typeface="HGP明朝E" pitchFamily="18" charset="-128"/>
                <a:ea typeface="HGP明朝E" pitchFamily="18" charset="-128"/>
              </a:rPr>
              <a:t> Peers</a:t>
            </a:r>
            <a:r>
              <a:rPr lang="ja-JP" altLang="en-US" sz="2000" b="1" dirty="0" err="1"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伏見</a:t>
            </a:r>
            <a:r>
              <a:rPr lang="ja-JP" altLang="en-US" sz="2000" b="1" dirty="0">
                <a:solidFill>
                  <a:schemeClr val="bg1">
                    <a:lumMod val="75000"/>
                    <a:lumOff val="25000"/>
                  </a:schemeClr>
                </a:solidFill>
                <a:latin typeface="HGP明朝E" pitchFamily="18" charset="-128"/>
                <a:ea typeface="HGP明朝E" pitchFamily="18" charset="-128"/>
              </a:rPr>
              <a:t>区役所</a:t>
            </a:r>
            <a:r>
              <a:rPr lang="en-US" altLang="ja-JP" sz="2000" b="1" dirty="0" smtClean="0">
                <a:solidFill>
                  <a:schemeClr val="bg1">
                    <a:lumMod val="75000"/>
                    <a:lumOff val="25000"/>
                  </a:schemeClr>
                </a:solidFill>
                <a:latin typeface="HGP明朝E" pitchFamily="18" charset="-128"/>
                <a:ea typeface="HGP明朝E" pitchFamily="18" charset="-128"/>
              </a:rPr>
              <a:t>-</a:t>
            </a:r>
          </a:p>
          <a:p>
            <a:pPr>
              <a:spcBef>
                <a:spcPts val="200"/>
              </a:spcBef>
              <a:spcAft>
                <a:spcPts val="200"/>
              </a:spcAft>
              <a:buNone/>
            </a:pPr>
            <a:r>
              <a:rPr lang="ja-JP" altLang="en-US" sz="2000" dirty="0" smtClean="0">
                <a:solidFill>
                  <a:srgbClr val="FF0066"/>
                </a:solidFill>
                <a:latin typeface="HGPｺﾞｼｯｸM" pitchFamily="50" charset="-128"/>
                <a:ea typeface="HGPｺﾞｼｯｸM" pitchFamily="50" charset="-128"/>
              </a:rPr>
              <a:t>　　　　　■</a:t>
            </a:r>
            <a:r>
              <a:rPr lang="ja-JP" altLang="en-US" sz="2000" dirty="0" smtClean="0">
                <a:solidFill>
                  <a:schemeClr val="bg1">
                    <a:lumMod val="75000"/>
                    <a:lumOff val="25000"/>
                  </a:schemeClr>
                </a:solidFill>
                <a:latin typeface="HGPｺﾞｼｯｸM" pitchFamily="50" charset="-128"/>
                <a:ea typeface="HGPｺﾞｼｯｸM" pitchFamily="50" charset="-128"/>
              </a:rPr>
              <a:t>桃山地域に桃１０００本を目指して植樹活動</a:t>
            </a:r>
            <a:endParaRPr lang="en-US" altLang="ja-JP" sz="2000" dirty="0">
              <a:solidFill>
                <a:schemeClr val="bg1">
                  <a:lumMod val="75000"/>
                  <a:lumOff val="25000"/>
                </a:schemeClr>
              </a:solidFill>
              <a:latin typeface="HGPｺﾞｼｯｸM" pitchFamily="50" charset="-128"/>
              <a:ea typeface="HGPｺﾞｼｯｸM" pitchFamily="50" charset="-128"/>
            </a:endParaRPr>
          </a:p>
          <a:p>
            <a:pPr>
              <a:spcBef>
                <a:spcPts val="200"/>
              </a:spcBef>
              <a:spcAft>
                <a:spcPts val="200"/>
              </a:spcAft>
              <a:buNone/>
            </a:pPr>
            <a:r>
              <a:rPr lang="ja-JP" altLang="en-US" sz="2000" dirty="0" smtClean="0">
                <a:solidFill>
                  <a:schemeClr val="bg1">
                    <a:lumMod val="75000"/>
                    <a:lumOff val="25000"/>
                  </a:schemeClr>
                </a:solidFill>
                <a:latin typeface="HGPｺﾞｼｯｸM" pitchFamily="50" charset="-128"/>
                <a:ea typeface="HGPｺﾞｼｯｸM" pitchFamily="50" charset="-128"/>
              </a:rPr>
              <a:t>　　　　　</a:t>
            </a:r>
            <a:r>
              <a:rPr lang="ja-JP" altLang="en-US" sz="2000" dirty="0" smtClean="0">
                <a:solidFill>
                  <a:srgbClr val="FF0066"/>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御香宮神社で「桃の郷フェスティバル」を開催</a:t>
            </a:r>
            <a:endParaRPr lang="en-US" altLang="ja-JP" sz="2000" dirty="0">
              <a:solidFill>
                <a:schemeClr val="bg1">
                  <a:lumMod val="75000"/>
                  <a:lumOff val="25000"/>
                </a:schemeClr>
              </a:solidFill>
              <a:latin typeface="HGPｺﾞｼｯｸM" pitchFamily="50" charset="-128"/>
              <a:ea typeface="HGPｺﾞｼｯｸM" pitchFamily="50" charset="-128"/>
            </a:endParaRPr>
          </a:p>
          <a:p>
            <a:pPr>
              <a:buFont typeface="Georgia" pitchFamily="18" charset="0"/>
              <a:buNone/>
            </a:pPr>
            <a:r>
              <a:rPr lang="ja-JP" altLang="en-US" sz="2800" dirty="0" smtClean="0">
                <a:solidFill>
                  <a:schemeClr val="bg1">
                    <a:lumMod val="75000"/>
                    <a:lumOff val="25000"/>
                  </a:schemeClr>
                </a:solidFill>
                <a:latin typeface="HGP明朝E" pitchFamily="18" charset="-128"/>
                <a:ea typeface="HGP明朝E" pitchFamily="18" charset="-128"/>
              </a:rPr>
              <a:t>６． </a:t>
            </a:r>
            <a:r>
              <a:rPr lang="ja-JP" altLang="en-US" sz="2800" dirty="0" smtClean="0">
                <a:solidFill>
                  <a:schemeClr val="accent5">
                    <a:lumMod val="75000"/>
                  </a:schemeClr>
                </a:solidFill>
                <a:effectLst>
                  <a:outerShdw blurRad="38100" dist="38100" dir="2700000" algn="tl">
                    <a:srgbClr val="000000">
                      <a:alpha val="43137"/>
                    </a:srgbClr>
                  </a:outerShdw>
                </a:effectLst>
                <a:latin typeface="HGP明朝E" pitchFamily="18" charset="-128"/>
                <a:ea typeface="HGP明朝E" pitchFamily="18" charset="-128"/>
              </a:rPr>
              <a:t>自然とつながる暮らし方セミナー</a:t>
            </a:r>
            <a:r>
              <a:rPr lang="ja-JP" altLang="en-US" sz="2400" dirty="0" smtClean="0">
                <a:solidFill>
                  <a:schemeClr val="accent6"/>
                </a:solidFill>
                <a:latin typeface="HGP明朝E" pitchFamily="18" charset="-128"/>
                <a:ea typeface="HGP明朝E" pitchFamily="18" charset="-128"/>
              </a:rPr>
              <a:t>　</a:t>
            </a:r>
            <a:r>
              <a:rPr lang="ja-JP" altLang="en-US" sz="2400" b="1" dirty="0" smtClean="0">
                <a:solidFill>
                  <a:schemeClr val="bg1">
                    <a:lumMod val="75000"/>
                    <a:lumOff val="25000"/>
                  </a:schemeClr>
                </a:solidFill>
                <a:latin typeface="HGP明朝E" pitchFamily="18" charset="-128"/>
                <a:ea typeface="HGP明朝E" pitchFamily="18" charset="-128"/>
              </a:rPr>
              <a:t>（龍安寺）</a:t>
            </a:r>
            <a:endParaRPr lang="en-US" altLang="ja-JP" sz="2400" b="1" dirty="0" smtClean="0">
              <a:solidFill>
                <a:schemeClr val="bg1">
                  <a:lumMod val="75000"/>
                  <a:lumOff val="25000"/>
                </a:schemeClr>
              </a:solidFill>
              <a:latin typeface="HGP明朝E" pitchFamily="18" charset="-128"/>
              <a:ea typeface="HGP明朝E" pitchFamily="18" charset="-128"/>
            </a:endParaRPr>
          </a:p>
          <a:p>
            <a:pPr>
              <a:lnSpc>
                <a:spcPct val="80000"/>
              </a:lnSpc>
              <a:spcBef>
                <a:spcPts val="200"/>
              </a:spcBef>
              <a:spcAft>
                <a:spcPts val="200"/>
              </a:spcAft>
              <a:buNone/>
            </a:pPr>
            <a:r>
              <a:rPr lang="ja-JP" altLang="en-US" sz="2800" b="1" dirty="0" smtClean="0">
                <a:solidFill>
                  <a:schemeClr val="bg1">
                    <a:lumMod val="75000"/>
                    <a:lumOff val="25000"/>
                  </a:schemeClr>
                </a:solidFill>
              </a:rPr>
              <a:t>　</a:t>
            </a:r>
            <a:r>
              <a:rPr lang="ja-JP" altLang="en-US" sz="2400" b="1" dirty="0" smtClean="0">
                <a:solidFill>
                  <a:schemeClr val="bg1">
                    <a:lumMod val="75000"/>
                    <a:lumOff val="25000"/>
                  </a:schemeClr>
                </a:solidFill>
                <a:latin typeface="HGP明朝E" pitchFamily="18" charset="-128"/>
                <a:ea typeface="HGP明朝E" pitchFamily="18" charset="-128"/>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あかざえり</a:t>
            </a:r>
            <a:r>
              <a:rPr lang="en-US" altLang="ja-JP" sz="2000" b="1" dirty="0" smtClean="0">
                <a:solidFill>
                  <a:schemeClr val="bg1">
                    <a:lumMod val="75000"/>
                    <a:lumOff val="25000"/>
                  </a:schemeClr>
                </a:solidFill>
                <a:latin typeface="HGP明朝E" pitchFamily="18" charset="-128"/>
                <a:ea typeface="HGP明朝E" pitchFamily="18" charset="-128"/>
              </a:rPr>
              <a:t>-</a:t>
            </a:r>
            <a:endParaRPr lang="en-US" altLang="ja-JP" sz="2000" b="1" dirty="0">
              <a:solidFill>
                <a:schemeClr val="bg1">
                  <a:lumMod val="75000"/>
                  <a:lumOff val="25000"/>
                </a:schemeClr>
              </a:solidFill>
            </a:endParaRPr>
          </a:p>
          <a:p>
            <a:pPr>
              <a:spcBef>
                <a:spcPts val="200"/>
              </a:spcBef>
              <a:spcAft>
                <a:spcPts val="200"/>
              </a:spcAft>
              <a:buNone/>
            </a:pPr>
            <a:r>
              <a:rPr lang="ja-JP" altLang="en-US" sz="2000" dirty="0" smtClean="0">
                <a:solidFill>
                  <a:schemeClr val="accent5">
                    <a:lumMod val="75000"/>
                  </a:schemeClr>
                </a:solidFill>
                <a:latin typeface="HGPｺﾞｼｯｸM" pitchFamily="50" charset="-128"/>
                <a:ea typeface="HGPｺﾞｼｯｸM" pitchFamily="50" charset="-128"/>
              </a:rPr>
              <a:t>　　　　　■</a:t>
            </a:r>
            <a:r>
              <a:rPr lang="ja-JP" altLang="en-US" sz="2000" dirty="0" smtClean="0">
                <a:solidFill>
                  <a:schemeClr val="bg1">
                    <a:lumMod val="75000"/>
                    <a:lumOff val="25000"/>
                  </a:schemeClr>
                </a:solidFill>
                <a:latin typeface="HGPｺﾞｼｯｸM" pitchFamily="50" charset="-128"/>
                <a:ea typeface="HGPｺﾞｼｯｸM" pitchFamily="50" charset="-128"/>
              </a:rPr>
              <a:t>微生物による自然栽培の実践セミナーを開催 </a:t>
            </a:r>
            <a:endParaRPr lang="en-US" altLang="ja-JP" sz="2000" dirty="0">
              <a:solidFill>
                <a:schemeClr val="bg1">
                  <a:lumMod val="75000"/>
                  <a:lumOff val="25000"/>
                </a:schemeClr>
              </a:solidFill>
              <a:latin typeface="HGPｺﾞｼｯｸM" pitchFamily="50" charset="-128"/>
              <a:ea typeface="HGPｺﾞｼｯｸM" pitchFamily="50" charset="-128"/>
            </a:endParaRPr>
          </a:p>
          <a:p>
            <a:pPr>
              <a:spcBef>
                <a:spcPts val="200"/>
              </a:spcBef>
              <a:spcAft>
                <a:spcPts val="200"/>
              </a:spcAft>
              <a:buNone/>
            </a:pPr>
            <a:r>
              <a:rPr lang="ja-JP" altLang="en-US" sz="2000" dirty="0" smtClean="0">
                <a:solidFill>
                  <a:schemeClr val="bg1">
                    <a:lumMod val="75000"/>
                    <a:lumOff val="25000"/>
                  </a:schemeClr>
                </a:solidFill>
                <a:latin typeface="HGPｺﾞｼｯｸM" pitchFamily="50" charset="-128"/>
                <a:ea typeface="HGPｺﾞｼｯｸM" pitchFamily="50" charset="-128"/>
              </a:rPr>
              <a:t>　　　　　</a:t>
            </a:r>
            <a:r>
              <a:rPr lang="ja-JP" altLang="en-US" sz="2000" dirty="0" smtClean="0">
                <a:solidFill>
                  <a:schemeClr val="accent5">
                    <a:lumMod val="75000"/>
                  </a:schemeClr>
                </a:solidFill>
                <a:latin typeface="HGPｺﾞｼｯｸM" pitchFamily="50" charset="-128"/>
                <a:ea typeface="HGPｺﾞｼｯｸM" pitchFamily="50" charset="-128"/>
              </a:rPr>
              <a:t>■</a:t>
            </a:r>
            <a:r>
              <a:rPr lang="ja-JP" altLang="en-US" sz="2000" dirty="0" smtClean="0">
                <a:solidFill>
                  <a:prstClr val="black">
                    <a:lumMod val="75000"/>
                    <a:lumOff val="25000"/>
                  </a:prstClr>
                </a:solidFill>
                <a:latin typeface="HGPｺﾞｼｯｸM" pitchFamily="50" charset="-128"/>
                <a:ea typeface="HGPｺﾞｼｯｸM" pitchFamily="50" charset="-128"/>
              </a:rPr>
              <a:t>ミニ・プランツによる自然を意識した暮らしの提唱</a:t>
            </a:r>
            <a:endParaRPr lang="en-US" altLang="ja-JP" dirty="0" smtClean="0">
              <a:solidFill>
                <a:schemeClr val="bg1">
                  <a:lumMod val="75000"/>
                  <a:lumOff val="25000"/>
                </a:schemeClr>
              </a:solidFill>
            </a:endParaRPr>
          </a:p>
        </p:txBody>
      </p:sp>
      <p:sp>
        <p:nvSpPr>
          <p:cNvPr id="5" name="タイトル 3"/>
          <p:cNvSpPr txBox="1">
            <a:spLocks/>
          </p:cNvSpPr>
          <p:nvPr/>
        </p:nvSpPr>
        <p:spPr>
          <a:xfrm>
            <a:off x="2195735" y="332656"/>
            <a:ext cx="6539373" cy="864096"/>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sz="4000" cap="all" dirty="0" smtClean="0">
                <a:ln w="0"/>
                <a:solidFill>
                  <a:schemeClr val="bg2"/>
                </a:solidFill>
                <a:effectLst>
                  <a:reflection blurRad="12700" stA="50000" endPos="50000" dist="5000" dir="5400000" sy="-100000" rotWithShape="0"/>
                </a:effectLst>
                <a:latin typeface="HGP明朝E" pitchFamily="18" charset="-128"/>
                <a:ea typeface="HGP明朝E" pitchFamily="18" charset="-128"/>
              </a:rPr>
              <a:t>　それ以外の活動</a:t>
            </a:r>
            <a:endParaRPr lang="ja-JP" altLang="en-US" sz="4000" cap="all" dirty="0">
              <a:ln w="0"/>
              <a:solidFill>
                <a:schemeClr val="bg2"/>
              </a:solidFill>
              <a:effectLst>
                <a:reflection blurRad="12700" stA="50000" endPos="50000" dist="5000" dir="5400000" sy="-100000" rotWithShape="0"/>
              </a:effectLst>
              <a:latin typeface="HGP明朝E" pitchFamily="18" charset="-128"/>
              <a:ea typeface="HGP明朝E" pitchFamily="18" charset="-128"/>
            </a:endParaRPr>
          </a:p>
        </p:txBody>
      </p:sp>
      <p:sp>
        <p:nvSpPr>
          <p:cNvPr id="7" name="テキスト ボックス 6"/>
          <p:cNvSpPr txBox="1"/>
          <p:nvPr/>
        </p:nvSpPr>
        <p:spPr>
          <a:xfrm>
            <a:off x="430416" y="6290610"/>
            <a:ext cx="8568952" cy="461665"/>
          </a:xfrm>
          <a:prstGeom prst="rect">
            <a:avLst/>
          </a:prstGeom>
          <a:noFill/>
        </p:spPr>
        <p:txBody>
          <a:bodyPr wrap="square" rtlCol="0">
            <a:spAutoFit/>
          </a:bodyPr>
          <a:lstStyle/>
          <a:p>
            <a:r>
              <a:rPr lang="ja-JP" altLang="en-US" sz="2400" b="1" dirty="0" smtClean="0">
                <a:latin typeface="AR P丸ゴシック体M" panose="020B0600010101010101" pitchFamily="50" charset="-128"/>
                <a:ea typeface="AR P丸ゴシック体M" panose="020B0600010101010101" pitchFamily="50" charset="-128"/>
              </a:rPr>
              <a:t>☆“はれプロ”で検索</a:t>
            </a:r>
            <a:r>
              <a:rPr lang="ja-JP" altLang="en-US" sz="2400" b="1" dirty="0" smtClean="0"/>
              <a:t>　　</a:t>
            </a:r>
            <a:r>
              <a:rPr lang="en-US" altLang="ja-JP" sz="2400" b="1" dirty="0" smtClean="0"/>
              <a:t>http</a:t>
            </a:r>
            <a:r>
              <a:rPr lang="en-US" altLang="ja-JP" sz="2400" b="1" dirty="0"/>
              <a:t>://haresaku.jimdo.com/</a:t>
            </a:r>
            <a:endParaRPr kumimoji="1" lang="ja-JP" altLang="en-US" sz="2400" b="1" dirty="0"/>
          </a:p>
        </p:txBody>
      </p:sp>
      <p:sp>
        <p:nvSpPr>
          <p:cNvPr id="6" name="正方形/長方形 5"/>
          <p:cNvSpPr/>
          <p:nvPr/>
        </p:nvSpPr>
        <p:spPr>
          <a:xfrm>
            <a:off x="611560" y="460516"/>
            <a:ext cx="1584176" cy="41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はれプロ</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789803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4"/>
          <p:cNvSpPr txBox="1">
            <a:spLocks/>
          </p:cNvSpPr>
          <p:nvPr/>
        </p:nvSpPr>
        <p:spPr>
          <a:xfrm>
            <a:off x="575084" y="1137740"/>
            <a:ext cx="8304692" cy="5027564"/>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Font typeface="Georgia" pitchFamily="18" charset="0"/>
              <a:buNone/>
            </a:pPr>
            <a:r>
              <a:rPr lang="ja-JP" altLang="en-US" sz="2800" dirty="0" smtClean="0">
                <a:solidFill>
                  <a:schemeClr val="bg1">
                    <a:lumMod val="75000"/>
                    <a:lumOff val="25000"/>
                  </a:schemeClr>
                </a:solidFill>
                <a:latin typeface="HGP明朝E" pitchFamily="18" charset="-128"/>
                <a:ea typeface="HGP明朝E" pitchFamily="18" charset="-128"/>
              </a:rPr>
              <a:t>７． </a:t>
            </a:r>
            <a:r>
              <a:rPr lang="ja-JP" altLang="en-US" sz="2800" dirty="0" smtClean="0">
                <a:solidFill>
                  <a:schemeClr val="accent4">
                    <a:lumMod val="75000"/>
                  </a:schemeClr>
                </a:solidFill>
                <a:effectLst>
                  <a:outerShdw blurRad="38100" dist="38100" dir="2700000" algn="tl">
                    <a:srgbClr val="000000">
                      <a:alpha val="43137"/>
                    </a:srgbClr>
                  </a:outerShdw>
                </a:effectLst>
                <a:latin typeface="HGP明朝E" pitchFamily="18" charset="-128"/>
                <a:ea typeface="HGP明朝E" pitchFamily="18" charset="-128"/>
              </a:rPr>
              <a:t>東日本大震災追悼の会</a:t>
            </a:r>
            <a:endParaRPr lang="en-US" altLang="ja-JP" sz="2400" b="1" dirty="0" smtClean="0">
              <a:solidFill>
                <a:schemeClr val="accent4">
                  <a:lumMod val="75000"/>
                </a:schemeClr>
              </a:solidFill>
              <a:latin typeface="HGP明朝E" pitchFamily="18" charset="-128"/>
              <a:ea typeface="HGP明朝E" pitchFamily="18" charset="-128"/>
            </a:endParaRPr>
          </a:p>
          <a:p>
            <a:pPr>
              <a:lnSpc>
                <a:spcPct val="90000"/>
              </a:lnSpc>
              <a:spcBef>
                <a:spcPts val="200"/>
              </a:spcBef>
              <a:spcAft>
                <a:spcPts val="200"/>
              </a:spcAft>
              <a:buNone/>
            </a:pPr>
            <a:r>
              <a:rPr lang="ja-JP" altLang="en-US" sz="2400" b="1" dirty="0" smtClean="0">
                <a:solidFill>
                  <a:schemeClr val="bg1">
                    <a:lumMod val="75000"/>
                    <a:lumOff val="25000"/>
                  </a:schemeClr>
                </a:solidFill>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日本創生有志の会、常念寺</a:t>
            </a:r>
            <a:r>
              <a:rPr lang="en-US" altLang="ja-JP" sz="2000" b="1" dirty="0" smtClean="0">
                <a:solidFill>
                  <a:schemeClr val="bg1">
                    <a:lumMod val="75000"/>
                    <a:lumOff val="25000"/>
                  </a:schemeClr>
                </a:solidFill>
                <a:latin typeface="HGP明朝E" pitchFamily="18" charset="-128"/>
                <a:ea typeface="HGP明朝E" pitchFamily="18" charset="-128"/>
              </a:rPr>
              <a:t>-</a:t>
            </a:r>
          </a:p>
          <a:p>
            <a:pPr>
              <a:lnSpc>
                <a:spcPct val="90000"/>
              </a:lnSpc>
              <a:spcBef>
                <a:spcPts val="200"/>
              </a:spcBef>
              <a:spcAft>
                <a:spcPts val="200"/>
              </a:spcAft>
              <a:buNone/>
            </a:pPr>
            <a:r>
              <a:rPr lang="ja-JP" altLang="en-US" sz="2000" b="1" dirty="0">
                <a:solidFill>
                  <a:schemeClr val="bg1">
                    <a:lumMod val="75000"/>
                    <a:lumOff val="25000"/>
                  </a:schemeClr>
                </a:solidFill>
                <a:latin typeface="HGP明朝E" pitchFamily="18" charset="-128"/>
                <a:ea typeface="HGP明朝E" pitchFamily="18" charset="-128"/>
              </a:rPr>
              <a:t>　</a:t>
            </a:r>
            <a:r>
              <a:rPr lang="ja-JP" altLang="en-US" sz="2000" b="1" dirty="0" smtClean="0">
                <a:solidFill>
                  <a:schemeClr val="bg1">
                    <a:lumMod val="75000"/>
                    <a:lumOff val="25000"/>
                  </a:schemeClr>
                </a:solidFill>
                <a:latin typeface="HGP明朝E" pitchFamily="18" charset="-128"/>
                <a:ea typeface="HGP明朝E" pitchFamily="18" charset="-128"/>
              </a:rPr>
              <a:t>　　　　</a:t>
            </a:r>
            <a:r>
              <a:rPr lang="ja-JP" altLang="en-US" sz="2000" dirty="0" smtClean="0">
                <a:solidFill>
                  <a:schemeClr val="accent4">
                    <a:lumMod val="75000"/>
                  </a:schemeClr>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毎年３月に「追悼の会」</a:t>
            </a:r>
            <a:r>
              <a:rPr lang="ja-JP" altLang="en-US" sz="2000" dirty="0">
                <a:solidFill>
                  <a:schemeClr val="bg1">
                    <a:lumMod val="75000"/>
                    <a:lumOff val="25000"/>
                  </a:schemeClr>
                </a:solidFill>
                <a:latin typeface="HGPｺﾞｼｯｸM" pitchFamily="50" charset="-128"/>
                <a:ea typeface="HGPｺﾞｼｯｸM" pitchFamily="50" charset="-128"/>
              </a:rPr>
              <a:t>を</a:t>
            </a:r>
            <a:r>
              <a:rPr lang="ja-JP" altLang="en-US" sz="2000" dirty="0" smtClean="0">
                <a:solidFill>
                  <a:schemeClr val="bg1">
                    <a:lumMod val="75000"/>
                    <a:lumOff val="25000"/>
                  </a:schemeClr>
                </a:solidFill>
                <a:latin typeface="HGPｺﾞｼｯｸM" pitchFamily="50" charset="-128"/>
                <a:ea typeface="HGPｺﾞｼｯｸM" pitchFamily="50" charset="-128"/>
              </a:rPr>
              <a:t>開催</a:t>
            </a:r>
            <a:endParaRPr lang="en-US" altLang="ja-JP" sz="2000" dirty="0" smtClean="0">
              <a:solidFill>
                <a:schemeClr val="bg1">
                  <a:lumMod val="75000"/>
                  <a:lumOff val="25000"/>
                </a:schemeClr>
              </a:solidFill>
              <a:latin typeface="HGPｺﾞｼｯｸM" pitchFamily="50" charset="-128"/>
              <a:ea typeface="HGPｺﾞｼｯｸM" pitchFamily="50" charset="-128"/>
            </a:endParaRPr>
          </a:p>
          <a:p>
            <a:pPr>
              <a:lnSpc>
                <a:spcPct val="90000"/>
              </a:lnSpc>
              <a:buNone/>
            </a:pPr>
            <a:r>
              <a:rPr lang="ja-JP" altLang="en-US" sz="2000" dirty="0" smtClean="0">
                <a:solidFill>
                  <a:srgbClr val="FFC000"/>
                </a:solidFill>
                <a:latin typeface="HGPｺﾞｼｯｸM" pitchFamily="50" charset="-128"/>
                <a:ea typeface="HGPｺﾞｼｯｸM" pitchFamily="50" charset="-128"/>
              </a:rPr>
              <a:t>　　　　　</a:t>
            </a:r>
            <a:r>
              <a:rPr lang="ja-JP" altLang="en-US" sz="2000" dirty="0" smtClean="0">
                <a:solidFill>
                  <a:schemeClr val="accent4">
                    <a:lumMod val="75000"/>
                  </a:schemeClr>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東北の子供たちに笑顔を届ける活動を継続的に実施</a:t>
            </a:r>
            <a:endParaRPr lang="en-US" altLang="ja-JP" sz="2000" dirty="0" smtClean="0">
              <a:solidFill>
                <a:schemeClr val="bg1">
                  <a:lumMod val="75000"/>
                  <a:lumOff val="25000"/>
                </a:schemeClr>
              </a:solidFill>
              <a:latin typeface="HGPｺﾞｼｯｸM" pitchFamily="50" charset="-128"/>
              <a:ea typeface="HGPｺﾞｼｯｸM" pitchFamily="50" charset="-128"/>
            </a:endParaRPr>
          </a:p>
          <a:p>
            <a:pPr>
              <a:lnSpc>
                <a:spcPct val="90000"/>
              </a:lnSpc>
              <a:buNone/>
            </a:pPr>
            <a:r>
              <a:rPr lang="ja-JP" altLang="en-US" sz="2800" dirty="0" smtClean="0">
                <a:solidFill>
                  <a:schemeClr val="bg1">
                    <a:lumMod val="75000"/>
                    <a:lumOff val="25000"/>
                  </a:schemeClr>
                </a:solidFill>
                <a:latin typeface="HGP明朝E" pitchFamily="18" charset="-128"/>
                <a:ea typeface="HGP明朝E" pitchFamily="18" charset="-128"/>
              </a:rPr>
              <a:t>８． </a:t>
            </a:r>
            <a:r>
              <a:rPr lang="ja-JP" altLang="en-US" sz="2800" dirty="0" smtClean="0">
                <a:solidFill>
                  <a:srgbClr val="FF3300"/>
                </a:solidFill>
                <a:effectLst>
                  <a:outerShdw blurRad="38100" dist="38100" dir="2700000" algn="tl">
                    <a:srgbClr val="000000">
                      <a:alpha val="43137"/>
                    </a:srgbClr>
                  </a:outerShdw>
                </a:effectLst>
                <a:latin typeface="HGP明朝E" pitchFamily="18" charset="-128"/>
                <a:ea typeface="HGP明朝E" pitchFamily="18" charset="-128"/>
              </a:rPr>
              <a:t>正法寺夕陽を観る会</a:t>
            </a:r>
            <a:endParaRPr lang="en-US" altLang="ja-JP" sz="2400" b="1" dirty="0" smtClean="0">
              <a:solidFill>
                <a:srgbClr val="FF3300"/>
              </a:solidFill>
              <a:latin typeface="HGP明朝E" pitchFamily="18" charset="-128"/>
              <a:ea typeface="HGP明朝E" pitchFamily="18" charset="-128"/>
            </a:endParaRPr>
          </a:p>
          <a:p>
            <a:pPr marL="45720" indent="0">
              <a:lnSpc>
                <a:spcPct val="90000"/>
              </a:lnSpc>
              <a:spcBef>
                <a:spcPts val="200"/>
              </a:spcBef>
              <a:spcAft>
                <a:spcPts val="200"/>
              </a:spcAft>
              <a:buNone/>
            </a:pPr>
            <a:r>
              <a:rPr lang="ja-JP" altLang="en-US" sz="2400" b="1" dirty="0" smtClean="0">
                <a:solidFill>
                  <a:schemeClr val="bg1">
                    <a:lumMod val="75000"/>
                    <a:lumOff val="25000"/>
                  </a:schemeClr>
                </a:solidFill>
                <a:latin typeface="HGP明朝E" pitchFamily="18" charset="-128"/>
                <a:ea typeface="HGP明朝E" pitchFamily="18" charset="-128"/>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霊山正法寺</a:t>
            </a:r>
            <a:r>
              <a:rPr lang="en-US" altLang="ja-JP" sz="2000" b="1" dirty="0" smtClean="0">
                <a:solidFill>
                  <a:schemeClr val="bg1">
                    <a:lumMod val="75000"/>
                    <a:lumOff val="25000"/>
                  </a:schemeClr>
                </a:solidFill>
                <a:latin typeface="HGP明朝E" pitchFamily="18" charset="-128"/>
                <a:ea typeface="HGP明朝E" pitchFamily="18" charset="-128"/>
              </a:rPr>
              <a:t>-</a:t>
            </a:r>
          </a:p>
          <a:p>
            <a:pPr>
              <a:spcBef>
                <a:spcPts val="200"/>
              </a:spcBef>
              <a:spcAft>
                <a:spcPts val="200"/>
              </a:spcAft>
              <a:buNone/>
            </a:pPr>
            <a:r>
              <a:rPr lang="ja-JP" altLang="en-US" sz="2000" dirty="0" smtClean="0">
                <a:solidFill>
                  <a:srgbClr val="FF0066"/>
                </a:solidFill>
                <a:latin typeface="HGPｺﾞｼｯｸM" pitchFamily="50" charset="-128"/>
                <a:ea typeface="HGPｺﾞｼｯｸM" pitchFamily="50" charset="-128"/>
              </a:rPr>
              <a:t>　　　　　</a:t>
            </a:r>
            <a:r>
              <a:rPr lang="ja-JP" altLang="en-US" sz="2000" dirty="0" smtClean="0">
                <a:solidFill>
                  <a:srgbClr val="FF3300"/>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毎月第３土曜日に祈りをテーマに話を聞き夕陽を観賞</a:t>
            </a:r>
            <a:endParaRPr lang="en-US" altLang="ja-JP" sz="2000" dirty="0">
              <a:solidFill>
                <a:schemeClr val="bg1">
                  <a:lumMod val="75000"/>
                  <a:lumOff val="25000"/>
                </a:schemeClr>
              </a:solidFill>
              <a:latin typeface="HGPｺﾞｼｯｸM" pitchFamily="50" charset="-128"/>
              <a:ea typeface="HGPｺﾞｼｯｸM" pitchFamily="50" charset="-128"/>
            </a:endParaRPr>
          </a:p>
          <a:p>
            <a:pPr>
              <a:spcBef>
                <a:spcPts val="200"/>
              </a:spcBef>
              <a:spcAft>
                <a:spcPts val="200"/>
              </a:spcAft>
              <a:buNone/>
            </a:pPr>
            <a:r>
              <a:rPr lang="ja-JP" altLang="en-US" sz="2000" dirty="0" smtClean="0">
                <a:solidFill>
                  <a:schemeClr val="bg1">
                    <a:lumMod val="75000"/>
                    <a:lumOff val="25000"/>
                  </a:schemeClr>
                </a:solidFill>
                <a:latin typeface="HGPｺﾞｼｯｸM" pitchFamily="50" charset="-128"/>
                <a:ea typeface="HGPｺﾞｼｯｸM" pitchFamily="50" charset="-128"/>
              </a:rPr>
              <a:t>　　　　　</a:t>
            </a:r>
            <a:r>
              <a:rPr lang="ja-JP" altLang="en-US" sz="2000" dirty="0" smtClean="0">
                <a:solidFill>
                  <a:srgbClr val="FF3300"/>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「農と祈り」講話、歌手「葦木美咲」ゲスト招待</a:t>
            </a:r>
            <a:endParaRPr lang="en-US" altLang="ja-JP" sz="2000" dirty="0">
              <a:solidFill>
                <a:schemeClr val="bg1">
                  <a:lumMod val="75000"/>
                  <a:lumOff val="25000"/>
                </a:schemeClr>
              </a:solidFill>
              <a:latin typeface="HGPｺﾞｼｯｸM" pitchFamily="50" charset="-128"/>
              <a:ea typeface="HGPｺﾞｼｯｸM" pitchFamily="50" charset="-128"/>
            </a:endParaRPr>
          </a:p>
          <a:p>
            <a:pPr>
              <a:buFont typeface="Georgia" pitchFamily="18" charset="0"/>
              <a:buNone/>
            </a:pPr>
            <a:r>
              <a:rPr lang="ja-JP" altLang="en-US" sz="2800" dirty="0" smtClean="0">
                <a:solidFill>
                  <a:schemeClr val="bg1">
                    <a:lumMod val="75000"/>
                    <a:lumOff val="25000"/>
                  </a:schemeClr>
                </a:solidFill>
                <a:latin typeface="HGP明朝E" pitchFamily="18" charset="-128"/>
                <a:ea typeface="HGP明朝E" pitchFamily="18" charset="-128"/>
              </a:rPr>
              <a:t>９． </a:t>
            </a:r>
            <a:r>
              <a:rPr lang="ja-JP" altLang="en-US" sz="2800" dirty="0" smtClean="0">
                <a:solidFill>
                  <a:schemeClr val="accent5">
                    <a:lumMod val="50000"/>
                  </a:schemeClr>
                </a:solidFill>
                <a:effectLst>
                  <a:outerShdw blurRad="38100" dist="38100" dir="2700000" algn="tl">
                    <a:srgbClr val="000000">
                      <a:alpha val="43137"/>
                    </a:srgbClr>
                  </a:outerShdw>
                </a:effectLst>
                <a:latin typeface="HGP明朝E" pitchFamily="18" charset="-128"/>
                <a:ea typeface="HGP明朝E" pitchFamily="18" charset="-128"/>
              </a:rPr>
              <a:t>杵屋五司郎三味線教室</a:t>
            </a:r>
            <a:endParaRPr lang="en-US" altLang="ja-JP" sz="2400" b="1" dirty="0" smtClean="0">
              <a:solidFill>
                <a:schemeClr val="accent5">
                  <a:lumMod val="50000"/>
                </a:schemeClr>
              </a:solidFill>
              <a:latin typeface="HGP明朝E" pitchFamily="18" charset="-128"/>
              <a:ea typeface="HGP明朝E" pitchFamily="18" charset="-128"/>
            </a:endParaRPr>
          </a:p>
          <a:p>
            <a:pPr>
              <a:lnSpc>
                <a:spcPct val="80000"/>
              </a:lnSpc>
              <a:spcBef>
                <a:spcPts val="200"/>
              </a:spcBef>
              <a:spcAft>
                <a:spcPts val="200"/>
              </a:spcAft>
              <a:buNone/>
            </a:pPr>
            <a:r>
              <a:rPr lang="ja-JP" altLang="en-US" sz="2800" b="1" dirty="0" smtClean="0">
                <a:solidFill>
                  <a:schemeClr val="bg1">
                    <a:lumMod val="75000"/>
                    <a:lumOff val="25000"/>
                  </a:schemeClr>
                </a:solidFill>
              </a:rPr>
              <a:t>　</a:t>
            </a:r>
            <a:r>
              <a:rPr lang="ja-JP" altLang="en-US" sz="2400" b="1" dirty="0" smtClean="0">
                <a:solidFill>
                  <a:schemeClr val="bg1">
                    <a:lumMod val="75000"/>
                    <a:lumOff val="25000"/>
                  </a:schemeClr>
                </a:solidFill>
                <a:latin typeface="HGP明朝E" pitchFamily="18" charset="-128"/>
                <a:ea typeface="HGP明朝E" pitchFamily="18" charset="-128"/>
              </a:rPr>
              <a:t>　</a:t>
            </a:r>
            <a:r>
              <a:rPr lang="en-US" altLang="ja-JP" sz="2000" b="1" dirty="0" smtClean="0">
                <a:solidFill>
                  <a:schemeClr val="bg1">
                    <a:lumMod val="75000"/>
                    <a:lumOff val="25000"/>
                  </a:schemeClr>
                </a:solidFill>
                <a:latin typeface="HGP明朝E" pitchFamily="18" charset="-128"/>
                <a:ea typeface="HGP明朝E" pitchFamily="18" charset="-128"/>
              </a:rPr>
              <a:t>-</a:t>
            </a:r>
            <a:r>
              <a:rPr lang="ja-JP" altLang="en-US" sz="2000" b="1" dirty="0" smtClean="0">
                <a:solidFill>
                  <a:schemeClr val="bg1">
                    <a:lumMod val="75000"/>
                    <a:lumOff val="25000"/>
                  </a:schemeClr>
                </a:solidFill>
                <a:latin typeface="HGP明朝E" pitchFamily="18" charset="-128"/>
                <a:ea typeface="HGP明朝E" pitchFamily="18" charset="-128"/>
              </a:rPr>
              <a:t>松長</a:t>
            </a:r>
            <a:r>
              <a:rPr lang="en-US" altLang="ja-JP" sz="2000" b="1" dirty="0" smtClean="0">
                <a:solidFill>
                  <a:schemeClr val="bg1">
                    <a:lumMod val="75000"/>
                    <a:lumOff val="25000"/>
                  </a:schemeClr>
                </a:solidFill>
                <a:latin typeface="HGP明朝E" pitchFamily="18" charset="-128"/>
                <a:ea typeface="HGP明朝E" pitchFamily="18" charset="-128"/>
              </a:rPr>
              <a:t>-</a:t>
            </a:r>
            <a:endParaRPr lang="en-US" altLang="ja-JP" sz="2000" b="1" dirty="0">
              <a:solidFill>
                <a:schemeClr val="bg1">
                  <a:lumMod val="75000"/>
                  <a:lumOff val="25000"/>
                </a:schemeClr>
              </a:solidFill>
            </a:endParaRPr>
          </a:p>
          <a:p>
            <a:pPr>
              <a:spcBef>
                <a:spcPts val="200"/>
              </a:spcBef>
              <a:spcAft>
                <a:spcPts val="200"/>
              </a:spcAft>
              <a:buNone/>
            </a:pPr>
            <a:r>
              <a:rPr lang="ja-JP" altLang="en-US" sz="2000" dirty="0" smtClean="0">
                <a:solidFill>
                  <a:schemeClr val="accent5">
                    <a:lumMod val="75000"/>
                  </a:schemeClr>
                </a:solidFill>
                <a:latin typeface="HGPｺﾞｼｯｸM" pitchFamily="50" charset="-128"/>
                <a:ea typeface="HGPｺﾞｼｯｸM" pitchFamily="50" charset="-128"/>
              </a:rPr>
              <a:t>　　　　　</a:t>
            </a:r>
            <a:r>
              <a:rPr lang="ja-JP" altLang="en-US" sz="2000" dirty="0" smtClean="0">
                <a:solidFill>
                  <a:schemeClr val="accent5">
                    <a:lumMod val="50000"/>
                  </a:schemeClr>
                </a:solidFill>
                <a:latin typeface="HGPｺﾞｼｯｸM" pitchFamily="50" charset="-128"/>
                <a:ea typeface="HGPｺﾞｼｯｸM" pitchFamily="50" charset="-128"/>
              </a:rPr>
              <a:t>■</a:t>
            </a:r>
            <a:r>
              <a:rPr lang="ja-JP" altLang="en-US" sz="2000" dirty="0" smtClean="0">
                <a:solidFill>
                  <a:schemeClr val="bg1">
                    <a:lumMod val="75000"/>
                    <a:lumOff val="25000"/>
                  </a:schemeClr>
                </a:solidFill>
                <a:latin typeface="HGPｺﾞｼｯｸM" pitchFamily="50" charset="-128"/>
                <a:ea typeface="HGPｺﾞｼｯｸM" pitchFamily="50" charset="-128"/>
              </a:rPr>
              <a:t>三味線教室を京都に開校（毎月２回） </a:t>
            </a:r>
            <a:endParaRPr lang="en-US" altLang="ja-JP" sz="2000" dirty="0">
              <a:solidFill>
                <a:schemeClr val="bg1">
                  <a:lumMod val="75000"/>
                  <a:lumOff val="25000"/>
                </a:schemeClr>
              </a:solidFill>
              <a:latin typeface="HGPｺﾞｼｯｸM" pitchFamily="50" charset="-128"/>
              <a:ea typeface="HGPｺﾞｼｯｸM" pitchFamily="50" charset="-128"/>
            </a:endParaRPr>
          </a:p>
        </p:txBody>
      </p:sp>
      <p:sp>
        <p:nvSpPr>
          <p:cNvPr id="5" name="タイトル 3"/>
          <p:cNvSpPr txBox="1">
            <a:spLocks/>
          </p:cNvSpPr>
          <p:nvPr/>
        </p:nvSpPr>
        <p:spPr>
          <a:xfrm>
            <a:off x="2195735" y="332656"/>
            <a:ext cx="6539373" cy="864096"/>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sz="4000" cap="all" dirty="0" smtClean="0">
                <a:ln w="0"/>
                <a:solidFill>
                  <a:schemeClr val="bg2"/>
                </a:solidFill>
                <a:effectLst>
                  <a:reflection blurRad="12700" stA="50000" endPos="50000" dist="5000" dir="5400000" sy="-100000" rotWithShape="0"/>
                </a:effectLst>
                <a:latin typeface="HGP明朝E" pitchFamily="18" charset="-128"/>
                <a:ea typeface="HGP明朝E" pitchFamily="18" charset="-128"/>
              </a:rPr>
              <a:t>　番外編</a:t>
            </a:r>
            <a:endParaRPr lang="ja-JP" altLang="en-US" sz="4000" cap="all" dirty="0">
              <a:ln w="0"/>
              <a:solidFill>
                <a:schemeClr val="bg2"/>
              </a:solidFill>
              <a:effectLst>
                <a:reflection blurRad="12700" stA="50000" endPos="50000" dist="5000" dir="5400000" sy="-100000" rotWithShape="0"/>
              </a:effectLst>
              <a:latin typeface="HGP明朝E" pitchFamily="18" charset="-128"/>
              <a:ea typeface="HGP明朝E" pitchFamily="18" charset="-128"/>
            </a:endParaRPr>
          </a:p>
        </p:txBody>
      </p:sp>
      <p:sp>
        <p:nvSpPr>
          <p:cNvPr id="7" name="テキスト ボックス 6"/>
          <p:cNvSpPr txBox="1"/>
          <p:nvPr/>
        </p:nvSpPr>
        <p:spPr>
          <a:xfrm>
            <a:off x="430416" y="6290610"/>
            <a:ext cx="8568952" cy="461665"/>
          </a:xfrm>
          <a:prstGeom prst="rect">
            <a:avLst/>
          </a:prstGeom>
          <a:noFill/>
        </p:spPr>
        <p:txBody>
          <a:bodyPr wrap="square" rtlCol="0">
            <a:spAutoFit/>
          </a:bodyPr>
          <a:lstStyle/>
          <a:p>
            <a:r>
              <a:rPr lang="ja-JP" altLang="en-US" sz="2400" b="1" dirty="0" smtClean="0">
                <a:latin typeface="AR P丸ゴシック体M" panose="020B0600010101010101" pitchFamily="50" charset="-128"/>
                <a:ea typeface="AR P丸ゴシック体M" panose="020B0600010101010101" pitchFamily="50" charset="-128"/>
              </a:rPr>
              <a:t>☆“はれプロ”で検索</a:t>
            </a:r>
            <a:r>
              <a:rPr lang="ja-JP" altLang="en-US" sz="2400" b="1" dirty="0" smtClean="0"/>
              <a:t>　　</a:t>
            </a:r>
            <a:r>
              <a:rPr lang="en-US" altLang="ja-JP" sz="2400" b="1" dirty="0" smtClean="0"/>
              <a:t>http</a:t>
            </a:r>
            <a:r>
              <a:rPr lang="en-US" altLang="ja-JP" sz="2400" b="1" dirty="0"/>
              <a:t>://haresaku.jimdo.com/</a:t>
            </a:r>
            <a:endParaRPr kumimoji="1" lang="ja-JP" altLang="en-US" sz="2400" b="1" dirty="0"/>
          </a:p>
        </p:txBody>
      </p:sp>
      <p:sp>
        <p:nvSpPr>
          <p:cNvPr id="6" name="正方形/長方形 5"/>
          <p:cNvSpPr/>
          <p:nvPr/>
        </p:nvSpPr>
        <p:spPr>
          <a:xfrm>
            <a:off x="611560" y="460516"/>
            <a:ext cx="1584176" cy="41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はれプロ</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1174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980728"/>
            <a:ext cx="5184576" cy="5355312"/>
          </a:xfrm>
          <a:prstGeom prst="rect">
            <a:avLst/>
          </a:prstGeom>
          <a:noFill/>
          <a:effectLst/>
        </p:spPr>
        <p:txBody>
          <a:bodyPr wrap="square" rtlCol="0">
            <a:spAutoFit/>
          </a:bodyPr>
          <a:lstStyle/>
          <a:p>
            <a:r>
              <a:rPr lang="en-US" altLang="ja-JP" dirty="0" smtClean="0">
                <a:solidFill>
                  <a:schemeClr val="bg1">
                    <a:lumMod val="95000"/>
                    <a:lumOff val="5000"/>
                  </a:schemeClr>
                </a:solidFill>
                <a:latin typeface="+mn-ea"/>
              </a:rPr>
              <a:t>2000</a:t>
            </a:r>
            <a:r>
              <a:rPr lang="ja-JP" altLang="en-US" dirty="0" smtClean="0">
                <a:solidFill>
                  <a:schemeClr val="bg1">
                    <a:lumMod val="95000"/>
                    <a:lumOff val="5000"/>
                  </a:schemeClr>
                </a:solidFill>
                <a:latin typeface="+mn-ea"/>
              </a:rPr>
              <a:t>　農林水産省構造改善局に入省　　</a:t>
            </a:r>
            <a:endParaRPr lang="en-US" altLang="ja-JP" dirty="0" smtClean="0">
              <a:solidFill>
                <a:schemeClr val="bg1">
                  <a:lumMod val="95000"/>
                  <a:lumOff val="5000"/>
                </a:schemeClr>
              </a:solidFill>
              <a:latin typeface="+mn-ea"/>
            </a:endParaRPr>
          </a:p>
          <a:p>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ほぼ雑務</a:t>
            </a:r>
            <a:endParaRPr lang="en-US" altLang="ja-JP" dirty="0" smtClean="0">
              <a:solidFill>
                <a:schemeClr val="bg1">
                  <a:lumMod val="95000"/>
                  <a:lumOff val="5000"/>
                </a:schemeClr>
              </a:solidFill>
              <a:latin typeface="+mn-ea"/>
            </a:endParaRPr>
          </a:p>
          <a:p>
            <a:r>
              <a:rPr lang="en-US" altLang="ja-JP" dirty="0" smtClean="0">
                <a:solidFill>
                  <a:schemeClr val="bg1">
                    <a:lumMod val="95000"/>
                    <a:lumOff val="5000"/>
                  </a:schemeClr>
                </a:solidFill>
                <a:latin typeface="+mn-ea"/>
              </a:rPr>
              <a:t>2001</a:t>
            </a:r>
            <a:r>
              <a:rPr lang="ja-JP" altLang="en-US" dirty="0" smtClean="0">
                <a:solidFill>
                  <a:schemeClr val="bg1">
                    <a:lumMod val="95000"/>
                    <a:lumOff val="5000"/>
                  </a:schemeClr>
                </a:solidFill>
                <a:latin typeface="+mn-ea"/>
              </a:rPr>
              <a:t>～</a:t>
            </a:r>
            <a:r>
              <a:rPr lang="en-US" altLang="ja-JP" dirty="0" smtClean="0">
                <a:solidFill>
                  <a:schemeClr val="bg1">
                    <a:lumMod val="95000"/>
                    <a:lumOff val="5000"/>
                  </a:schemeClr>
                </a:solidFill>
                <a:latin typeface="+mn-ea"/>
              </a:rPr>
              <a:t>2003</a:t>
            </a:r>
            <a:r>
              <a:rPr lang="ja-JP" altLang="en-US" dirty="0" smtClean="0">
                <a:solidFill>
                  <a:schemeClr val="bg1">
                    <a:lumMod val="95000"/>
                    <a:lumOff val="5000"/>
                  </a:schemeClr>
                </a:solidFill>
                <a:latin typeface="+mn-ea"/>
              </a:rPr>
              <a:t>　出先事務所（埼玉県熊谷市）</a:t>
            </a:r>
            <a:endParaRPr lang="en-US" altLang="ja-JP" dirty="0" smtClean="0">
              <a:solidFill>
                <a:schemeClr val="bg1">
                  <a:lumMod val="95000"/>
                  <a:lumOff val="5000"/>
                </a:schemeClr>
              </a:solidFill>
              <a:latin typeface="+mn-ea"/>
            </a:endParaRPr>
          </a:p>
          <a:p>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水路の設計・工事</a:t>
            </a:r>
            <a:endParaRPr lang="en-US" altLang="ja-JP" dirty="0" smtClean="0">
              <a:solidFill>
                <a:schemeClr val="bg1">
                  <a:lumMod val="95000"/>
                  <a:lumOff val="5000"/>
                </a:schemeClr>
              </a:solidFill>
              <a:latin typeface="+mn-ea"/>
            </a:endParaRPr>
          </a:p>
          <a:p>
            <a:r>
              <a:rPr lang="en-US" altLang="ja-JP" dirty="0" smtClean="0">
                <a:solidFill>
                  <a:srgbClr val="FF0066"/>
                </a:solidFill>
                <a:latin typeface="+mn-ea"/>
              </a:rPr>
              <a:t>2003.8</a:t>
            </a:r>
            <a:r>
              <a:rPr lang="ja-JP" altLang="en-US" dirty="0" smtClean="0">
                <a:solidFill>
                  <a:srgbClr val="FF0066"/>
                </a:solidFill>
                <a:latin typeface="+mn-ea"/>
              </a:rPr>
              <a:t>　結婚</a:t>
            </a:r>
            <a:endParaRPr lang="en-US" altLang="ja-JP" dirty="0">
              <a:solidFill>
                <a:srgbClr val="FF0066"/>
              </a:solidFill>
              <a:latin typeface="+mn-ea"/>
            </a:endParaRPr>
          </a:p>
          <a:p>
            <a:endParaRPr lang="en-US" altLang="ja-JP" dirty="0" smtClean="0">
              <a:solidFill>
                <a:schemeClr val="bg1">
                  <a:lumMod val="95000"/>
                  <a:lumOff val="5000"/>
                </a:schemeClr>
              </a:solidFill>
              <a:latin typeface="+mn-ea"/>
            </a:endParaRPr>
          </a:p>
          <a:p>
            <a:r>
              <a:rPr lang="en-US" altLang="ja-JP" dirty="0" smtClean="0">
                <a:solidFill>
                  <a:schemeClr val="bg1">
                    <a:lumMod val="95000"/>
                    <a:lumOff val="5000"/>
                  </a:schemeClr>
                </a:solidFill>
                <a:latin typeface="+mn-ea"/>
              </a:rPr>
              <a:t>2004</a:t>
            </a:r>
            <a:r>
              <a:rPr lang="ja-JP" altLang="en-US" dirty="0" smtClean="0">
                <a:solidFill>
                  <a:schemeClr val="bg1">
                    <a:lumMod val="95000"/>
                    <a:lumOff val="5000"/>
                  </a:schemeClr>
                </a:solidFill>
                <a:latin typeface="+mn-ea"/>
              </a:rPr>
              <a:t>～</a:t>
            </a:r>
            <a:r>
              <a:rPr lang="en-US" altLang="ja-JP" dirty="0" smtClean="0">
                <a:solidFill>
                  <a:schemeClr val="bg1">
                    <a:lumMod val="95000"/>
                    <a:lumOff val="5000"/>
                  </a:schemeClr>
                </a:solidFill>
                <a:latin typeface="+mn-ea"/>
              </a:rPr>
              <a:t>2005</a:t>
            </a:r>
            <a:r>
              <a:rPr lang="ja-JP" altLang="en-US" dirty="0" smtClean="0">
                <a:solidFill>
                  <a:schemeClr val="bg1">
                    <a:lumMod val="95000"/>
                    <a:lumOff val="5000"/>
                  </a:schemeClr>
                </a:solidFill>
                <a:latin typeface="+mn-ea"/>
              </a:rPr>
              <a:t>　外務省経済協力局に出向　</a:t>
            </a:r>
            <a:endParaRPr lang="en-US" altLang="ja-JP" dirty="0" smtClean="0">
              <a:solidFill>
                <a:schemeClr val="bg1">
                  <a:lumMod val="95000"/>
                  <a:lumOff val="5000"/>
                </a:schemeClr>
              </a:solidFill>
              <a:latin typeface="+mn-ea"/>
            </a:endParaRPr>
          </a:p>
          <a:p>
            <a:r>
              <a:rPr lang="ja-JP" altLang="en-US" dirty="0" smtClean="0">
                <a:solidFill>
                  <a:schemeClr val="bg1">
                    <a:lumMod val="95000"/>
                    <a:lumOff val="5000"/>
                  </a:schemeClr>
                </a:solidFill>
                <a:latin typeface="+mn-ea"/>
              </a:rPr>
              <a:t>　　　　</a:t>
            </a:r>
            <a:r>
              <a:rPr lang="en-US" altLang="ja-JP" dirty="0" smtClean="0">
                <a:solidFill>
                  <a:schemeClr val="bg1">
                    <a:lumMod val="95000"/>
                    <a:lumOff val="5000"/>
                  </a:schemeClr>
                </a:solidFill>
                <a:latin typeface="+mn-ea"/>
              </a:rPr>
              <a:t>ODA</a:t>
            </a:r>
            <a:r>
              <a:rPr lang="ja-JP" altLang="en-US" dirty="0" smtClean="0">
                <a:solidFill>
                  <a:schemeClr val="bg1">
                    <a:lumMod val="95000"/>
                    <a:lumOff val="5000"/>
                  </a:schemeClr>
                </a:solidFill>
                <a:latin typeface="+mn-ea"/>
              </a:rPr>
              <a:t>の分野別政策づくり</a:t>
            </a:r>
            <a:endParaRPr lang="en-US" altLang="ja-JP" dirty="0" smtClean="0">
              <a:solidFill>
                <a:schemeClr val="bg1">
                  <a:lumMod val="95000"/>
                  <a:lumOff val="5000"/>
                </a:schemeClr>
              </a:solidFill>
              <a:latin typeface="+mn-ea"/>
            </a:endParaRPr>
          </a:p>
          <a:p>
            <a:r>
              <a:rPr kumimoji="1" lang="ja-JP" altLang="en-US" dirty="0">
                <a:solidFill>
                  <a:schemeClr val="bg1">
                    <a:lumMod val="95000"/>
                    <a:lumOff val="5000"/>
                  </a:schemeClr>
                </a:solidFill>
                <a:latin typeface="+mn-ea"/>
              </a:rPr>
              <a:t>　</a:t>
            </a:r>
            <a:r>
              <a:rPr kumimoji="1" lang="ja-JP" altLang="en-US" dirty="0" smtClean="0">
                <a:solidFill>
                  <a:schemeClr val="bg1">
                    <a:lumMod val="95000"/>
                    <a:lumOff val="5000"/>
                  </a:schemeClr>
                </a:solidFill>
                <a:latin typeface="+mn-ea"/>
              </a:rPr>
              <a:t>ジェンダー</a:t>
            </a:r>
            <a:r>
              <a:rPr kumimoji="1" lang="en-US" altLang="ja-JP" dirty="0" smtClean="0">
                <a:solidFill>
                  <a:schemeClr val="bg1">
                    <a:lumMod val="95000"/>
                    <a:lumOff val="5000"/>
                  </a:schemeClr>
                </a:solidFill>
                <a:latin typeface="+mn-ea"/>
              </a:rPr>
              <a:t>『</a:t>
            </a:r>
            <a:r>
              <a:rPr lang="en-US" altLang="ja-JP" sz="1400" dirty="0" err="1" smtClean="0">
                <a:solidFill>
                  <a:schemeClr val="bg1">
                    <a:lumMod val="95000"/>
                    <a:lumOff val="5000"/>
                  </a:schemeClr>
                </a:solidFill>
              </a:rPr>
              <a:t>Gendar</a:t>
            </a:r>
            <a:r>
              <a:rPr lang="en-US" altLang="ja-JP" sz="1400" dirty="0" smtClean="0">
                <a:solidFill>
                  <a:schemeClr val="bg1">
                    <a:lumMod val="95000"/>
                    <a:lumOff val="5000"/>
                  </a:schemeClr>
                </a:solidFill>
              </a:rPr>
              <a:t> and Development </a:t>
            </a:r>
            <a:r>
              <a:rPr lang="en-US" altLang="ja-JP" sz="1400" dirty="0" err="1" smtClean="0">
                <a:solidFill>
                  <a:schemeClr val="bg1">
                    <a:lumMod val="95000"/>
                    <a:lumOff val="5000"/>
                  </a:schemeClr>
                </a:solidFill>
              </a:rPr>
              <a:t>Intiative</a:t>
            </a:r>
            <a:r>
              <a:rPr lang="en-US" altLang="ja-JP" sz="1400" dirty="0" smtClean="0">
                <a:solidFill>
                  <a:schemeClr val="bg1">
                    <a:lumMod val="95000"/>
                    <a:lumOff val="5000"/>
                  </a:schemeClr>
                </a:solidFill>
                <a:latin typeface="+mn-ea"/>
              </a:rPr>
              <a:t>』</a:t>
            </a:r>
            <a:endParaRPr kumimoji="1" lang="en-US" altLang="ja-JP" dirty="0" smtClean="0">
              <a:solidFill>
                <a:schemeClr val="bg1">
                  <a:lumMod val="95000"/>
                  <a:lumOff val="5000"/>
                </a:schemeClr>
              </a:solidFill>
              <a:latin typeface="+mn-ea"/>
            </a:endParaRPr>
          </a:p>
          <a:p>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農　業　</a:t>
            </a:r>
            <a:r>
              <a:rPr lang="en-US" altLang="ja-JP" dirty="0" smtClean="0">
                <a:solidFill>
                  <a:schemeClr val="bg1">
                    <a:lumMod val="95000"/>
                    <a:lumOff val="5000"/>
                  </a:schemeClr>
                </a:solidFill>
                <a:latin typeface="+mn-ea"/>
              </a:rPr>
              <a:t>『</a:t>
            </a:r>
            <a:r>
              <a:rPr lang="en-US" altLang="ja-JP" sz="1400" dirty="0" smtClean="0">
                <a:solidFill>
                  <a:schemeClr val="bg1">
                    <a:lumMod val="95000"/>
                    <a:lumOff val="5000"/>
                  </a:schemeClr>
                </a:solidFill>
              </a:rPr>
              <a:t>NERICA</a:t>
            </a:r>
            <a:r>
              <a:rPr lang="ja-JP" altLang="en-US" sz="1400" dirty="0">
                <a:solidFill>
                  <a:schemeClr val="bg1">
                    <a:lumMod val="95000"/>
                    <a:lumOff val="5000"/>
                  </a:schemeClr>
                </a:solidFill>
              </a:rPr>
              <a:t> </a:t>
            </a:r>
            <a:r>
              <a:rPr lang="en-US" altLang="ja-JP" sz="1400" dirty="0" smtClean="0">
                <a:solidFill>
                  <a:schemeClr val="bg1">
                    <a:lumMod val="95000"/>
                    <a:lumOff val="5000"/>
                  </a:schemeClr>
                </a:solidFill>
              </a:rPr>
              <a:t>program</a:t>
            </a:r>
            <a:r>
              <a:rPr lang="en-US" altLang="ja-JP" dirty="0" smtClean="0">
                <a:solidFill>
                  <a:schemeClr val="bg1">
                    <a:lumMod val="95000"/>
                    <a:lumOff val="5000"/>
                  </a:schemeClr>
                </a:solidFill>
                <a:latin typeface="+mn-ea"/>
              </a:rPr>
              <a:t>』</a:t>
            </a:r>
          </a:p>
          <a:p>
            <a:endParaRPr lang="en-US" altLang="ja-JP" dirty="0" smtClean="0">
              <a:solidFill>
                <a:schemeClr val="bg1">
                  <a:lumMod val="95000"/>
                  <a:lumOff val="5000"/>
                </a:schemeClr>
              </a:solidFill>
              <a:latin typeface="+mn-ea"/>
            </a:endParaRPr>
          </a:p>
          <a:p>
            <a:r>
              <a:rPr lang="en-US" altLang="ja-JP" dirty="0" smtClean="0">
                <a:solidFill>
                  <a:schemeClr val="bg1">
                    <a:lumMod val="95000"/>
                    <a:lumOff val="5000"/>
                  </a:schemeClr>
                </a:solidFill>
                <a:latin typeface="+mn-ea"/>
              </a:rPr>
              <a:t>2006</a:t>
            </a:r>
            <a:r>
              <a:rPr lang="ja-JP" altLang="en-US" dirty="0" smtClean="0">
                <a:solidFill>
                  <a:schemeClr val="bg1">
                    <a:lumMod val="95000"/>
                    <a:lumOff val="5000"/>
                  </a:schemeClr>
                </a:solidFill>
                <a:latin typeface="+mn-ea"/>
              </a:rPr>
              <a:t>　農林水産省に戻るが、</a:t>
            </a:r>
            <a:endParaRPr lang="en-US" altLang="ja-JP" dirty="0" smtClean="0">
              <a:solidFill>
                <a:schemeClr val="bg1">
                  <a:lumMod val="95000"/>
                  <a:lumOff val="5000"/>
                </a:schemeClr>
              </a:solidFill>
              <a:latin typeface="+mn-ea"/>
            </a:endParaRPr>
          </a:p>
          <a:p>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仕事に馴染めず精神を病む。</a:t>
            </a:r>
            <a:endParaRPr lang="en-US" altLang="ja-JP" dirty="0" smtClean="0">
              <a:solidFill>
                <a:schemeClr val="bg1">
                  <a:lumMod val="95000"/>
                  <a:lumOff val="5000"/>
                </a:schemeClr>
              </a:solidFill>
              <a:latin typeface="+mn-ea"/>
            </a:endParaRPr>
          </a:p>
          <a:p>
            <a:endParaRPr lang="en-US" altLang="ja-JP" dirty="0" smtClean="0">
              <a:solidFill>
                <a:schemeClr val="bg1">
                  <a:lumMod val="95000"/>
                  <a:lumOff val="5000"/>
                </a:schemeClr>
              </a:solidFill>
              <a:latin typeface="+mn-ea"/>
            </a:endParaRPr>
          </a:p>
          <a:p>
            <a:r>
              <a:rPr lang="en-US" altLang="ja-JP" dirty="0" smtClean="0">
                <a:solidFill>
                  <a:schemeClr val="bg1">
                    <a:lumMod val="95000"/>
                    <a:lumOff val="5000"/>
                  </a:schemeClr>
                </a:solidFill>
                <a:latin typeface="+mn-ea"/>
              </a:rPr>
              <a:t>2007</a:t>
            </a:r>
            <a:r>
              <a:rPr lang="ja-JP" altLang="en-US" dirty="0" smtClean="0">
                <a:solidFill>
                  <a:schemeClr val="bg1">
                    <a:lumMod val="95000"/>
                    <a:lumOff val="5000"/>
                  </a:schemeClr>
                </a:solidFill>
                <a:latin typeface="+mn-ea"/>
              </a:rPr>
              <a:t>～</a:t>
            </a:r>
            <a:r>
              <a:rPr lang="en-US" altLang="ja-JP" dirty="0" smtClean="0">
                <a:solidFill>
                  <a:schemeClr val="bg1">
                    <a:lumMod val="95000"/>
                    <a:lumOff val="5000"/>
                  </a:schemeClr>
                </a:solidFill>
                <a:latin typeface="+mn-ea"/>
              </a:rPr>
              <a:t>2009</a:t>
            </a:r>
            <a:r>
              <a:rPr lang="ja-JP" altLang="en-US" dirty="0" smtClean="0">
                <a:solidFill>
                  <a:schemeClr val="bg1">
                    <a:lumMod val="95000"/>
                    <a:lumOff val="5000"/>
                  </a:schemeClr>
                </a:solidFill>
                <a:latin typeface="+mn-ea"/>
              </a:rPr>
              <a:t>　出先事務所（千葉県柏市）</a:t>
            </a:r>
            <a:endParaRPr lang="en-US" altLang="ja-JP" dirty="0" smtClean="0">
              <a:solidFill>
                <a:schemeClr val="bg1">
                  <a:lumMod val="95000"/>
                  <a:lumOff val="5000"/>
                </a:schemeClr>
              </a:solidFill>
              <a:latin typeface="+mn-ea"/>
            </a:endParaRPr>
          </a:p>
          <a:p>
            <a:endParaRPr lang="en-US" altLang="ja-JP" dirty="0" smtClean="0">
              <a:solidFill>
                <a:schemeClr val="bg1">
                  <a:lumMod val="95000"/>
                  <a:lumOff val="5000"/>
                </a:schemeClr>
              </a:solidFill>
              <a:latin typeface="+mn-ea"/>
            </a:endParaRPr>
          </a:p>
          <a:p>
            <a:r>
              <a:rPr lang="en-US" altLang="ja-JP" b="1" dirty="0" smtClean="0">
                <a:solidFill>
                  <a:srgbClr val="FF0000"/>
                </a:solidFill>
                <a:latin typeface="+mn-ea"/>
              </a:rPr>
              <a:t>2010</a:t>
            </a:r>
            <a:r>
              <a:rPr lang="ja-JP" altLang="en-US" dirty="0" smtClean="0">
                <a:solidFill>
                  <a:srgbClr val="FF0000"/>
                </a:solidFill>
                <a:latin typeface="+mn-ea"/>
              </a:rPr>
              <a:t>～現在</a:t>
            </a:r>
            <a:r>
              <a:rPr lang="ja-JP" altLang="en-US" dirty="0" smtClean="0">
                <a:solidFill>
                  <a:schemeClr val="bg1">
                    <a:lumMod val="95000"/>
                    <a:lumOff val="5000"/>
                  </a:schemeClr>
                </a:solidFill>
                <a:latin typeface="+mn-ea"/>
              </a:rPr>
              <a:t>　近畿農政局にて勤務</a:t>
            </a:r>
            <a:endParaRPr lang="en-US" altLang="ja-JP" dirty="0" smtClean="0">
              <a:solidFill>
                <a:schemeClr val="bg1">
                  <a:lumMod val="95000"/>
                  <a:lumOff val="5000"/>
                </a:schemeClr>
              </a:solidFill>
              <a:latin typeface="+mn-ea"/>
            </a:endParaRPr>
          </a:p>
          <a:p>
            <a:r>
              <a:rPr lang="ja-JP" altLang="en-US" dirty="0" smtClean="0">
                <a:solidFill>
                  <a:schemeClr val="bg1">
                    <a:lumMod val="95000"/>
                    <a:lumOff val="5000"/>
                  </a:schemeClr>
                </a:solidFill>
                <a:latin typeface="+mn-ea"/>
              </a:rPr>
              <a:t>　</a:t>
            </a:r>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広報 ⇒ 小水力発電 ⇒ 補助事業　</a:t>
            </a:r>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a:t>
            </a:r>
            <a:endParaRPr lang="en-US" altLang="ja-JP" dirty="0" smtClean="0">
              <a:solidFill>
                <a:schemeClr val="bg1">
                  <a:lumMod val="95000"/>
                  <a:lumOff val="5000"/>
                </a:schemeClr>
              </a:solidFill>
              <a:latin typeface="+mn-ea"/>
            </a:endParaRPr>
          </a:p>
          <a:p>
            <a:r>
              <a:rPr lang="ja-JP" altLang="en-US" dirty="0">
                <a:solidFill>
                  <a:schemeClr val="bg1">
                    <a:lumMod val="95000"/>
                    <a:lumOff val="5000"/>
                  </a:schemeClr>
                </a:solidFill>
                <a:latin typeface="+mn-ea"/>
              </a:rPr>
              <a:t>　</a:t>
            </a:r>
            <a:r>
              <a:rPr lang="ja-JP" altLang="en-US" dirty="0" smtClean="0">
                <a:solidFill>
                  <a:schemeClr val="bg1">
                    <a:lumMod val="95000"/>
                    <a:lumOff val="5000"/>
                  </a:schemeClr>
                </a:solidFill>
                <a:latin typeface="+mn-ea"/>
              </a:rPr>
              <a:t>　　　　</a:t>
            </a:r>
            <a:endParaRPr lang="en-US" altLang="ja-JP" dirty="0">
              <a:solidFill>
                <a:schemeClr val="bg1">
                  <a:lumMod val="95000"/>
                  <a:lumOff val="5000"/>
                </a:schemeClr>
              </a:solidFill>
              <a:latin typeface="+mn-ea"/>
            </a:endParaRPr>
          </a:p>
        </p:txBody>
      </p:sp>
      <p:sp>
        <p:nvSpPr>
          <p:cNvPr id="7" name="正方形/長方形 6"/>
          <p:cNvSpPr/>
          <p:nvPr/>
        </p:nvSpPr>
        <p:spPr>
          <a:xfrm>
            <a:off x="611560" y="460516"/>
            <a:ext cx="1584176" cy="412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P明朝E" panose="02020900000000000000" pitchFamily="18" charset="-128"/>
                <a:ea typeface="HGP明朝E" panose="02020900000000000000" pitchFamily="18" charset="-128"/>
              </a:rPr>
              <a:t>略　歴</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GP明朝E" panose="02020900000000000000" pitchFamily="18" charset="-128"/>
              <a:ea typeface="HGP明朝E" panose="02020900000000000000" pitchFamily="18"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1134" y="455030"/>
            <a:ext cx="2622795" cy="1967096"/>
          </a:xfrm>
          <a:prstGeom prst="rect">
            <a:avLst/>
          </a:prstGeom>
          <a:ln>
            <a:noFill/>
          </a:ln>
          <a:effectLst>
            <a:softEdge rad="112500"/>
          </a:effec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515" y="2455143"/>
            <a:ext cx="2608283" cy="1728193"/>
          </a:xfrm>
          <a:prstGeom prst="rect">
            <a:avLst/>
          </a:prstGeom>
          <a:ln>
            <a:noFill/>
          </a:ln>
          <a:effectLst>
            <a:softEdge rad="112500"/>
          </a:effec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6759" y="4183336"/>
            <a:ext cx="2501793" cy="1876344"/>
          </a:xfrm>
          <a:prstGeom prst="rect">
            <a:avLst/>
          </a:prstGeom>
          <a:ln>
            <a:noFill/>
          </a:ln>
          <a:effectLst>
            <a:softEdge rad="112500"/>
          </a:effectLst>
        </p:spPr>
      </p:pic>
    </p:spTree>
    <p:extLst>
      <p:ext uri="{BB962C8B-B14F-4D97-AF65-F5344CB8AC3E}">
        <p14:creationId xmlns:p14="http://schemas.microsoft.com/office/powerpoint/2010/main" val="1214308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2339752" y="476672"/>
            <a:ext cx="4885124" cy="5544616"/>
          </a:xfrm>
          <a:prstGeom prst="rect">
            <a:avLst/>
          </a:prstGeom>
        </p:spPr>
      </p:pic>
      <p:sp>
        <p:nvSpPr>
          <p:cNvPr id="2" name="タイトル 1"/>
          <p:cNvSpPr>
            <a:spLocks noGrp="1"/>
          </p:cNvSpPr>
          <p:nvPr>
            <p:ph type="title"/>
          </p:nvPr>
        </p:nvSpPr>
        <p:spPr>
          <a:xfrm>
            <a:off x="3882214" y="476672"/>
            <a:ext cx="1800200" cy="714380"/>
          </a:xfrm>
        </p:spPr>
        <p:txBody>
          <a:bodyPr>
            <a:normAutofit/>
          </a:bodyPr>
          <a:lstStyle/>
          <a:p>
            <a:r>
              <a:rPr lang="ja-JP" altLang="en-US" sz="4000" dirty="0" smtClean="0">
                <a:solidFill>
                  <a:srgbClr val="00B0F0"/>
                </a:solidFill>
              </a:rPr>
              <a:t>人脈図</a:t>
            </a:r>
            <a:endParaRPr kumimoji="1" lang="ja-JP" altLang="en-US" sz="4000" dirty="0">
              <a:solidFill>
                <a:srgbClr val="00B0F0"/>
              </a:solidFill>
            </a:endParaRPr>
          </a:p>
        </p:txBody>
      </p:sp>
      <p:graphicFrame>
        <p:nvGraphicFramePr>
          <p:cNvPr id="27" name="図表 26"/>
          <p:cNvGraphicFramePr/>
          <p:nvPr>
            <p:extLst>
              <p:ext uri="{D42A27DB-BD31-4B8C-83A1-F6EECF244321}">
                <p14:modId xmlns:p14="http://schemas.microsoft.com/office/powerpoint/2010/main" val="2889797547"/>
              </p:ext>
            </p:extLst>
          </p:nvPr>
        </p:nvGraphicFramePr>
        <p:xfrm>
          <a:off x="-756592" y="-171400"/>
          <a:ext cx="10297144" cy="7087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正方形/長方形 6"/>
          <p:cNvSpPr/>
          <p:nvPr/>
        </p:nvSpPr>
        <p:spPr>
          <a:xfrm>
            <a:off x="611560" y="460516"/>
            <a:ext cx="1584176" cy="41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はれプロ</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32956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195736" y="332656"/>
            <a:ext cx="6552728" cy="792088"/>
          </a:xfrm>
        </p:spPr>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ja-JP" altLang="en-US" dirty="0" smtClean="0">
                <a:ln w="0"/>
                <a:solidFill>
                  <a:srgbClr val="FFFF00"/>
                </a:solidFill>
                <a:effectLst>
                  <a:reflection blurRad="12700" stA="50000" endPos="50000" dist="5000" dir="5400000" sy="-100000" rotWithShape="0"/>
                </a:effectLst>
                <a:latin typeface="HGP明朝E" pitchFamily="18" charset="-128"/>
                <a:ea typeface="HGP明朝E" pitchFamily="18" charset="-128"/>
              </a:rPr>
              <a:t>　</a:t>
            </a:r>
            <a:r>
              <a:rPr lang="ja-JP" altLang="en-US" dirty="0">
                <a:ln w="0"/>
                <a:solidFill>
                  <a:srgbClr val="FFFF00"/>
                </a:solidFill>
                <a:effectLst>
                  <a:reflection blurRad="12700" stA="50000" endPos="50000" dist="5000" dir="5400000" sy="-100000" rotWithShape="0"/>
                </a:effectLst>
                <a:latin typeface="HGP明朝E" pitchFamily="18" charset="-128"/>
                <a:ea typeface="HGP明朝E" pitchFamily="18" charset="-128"/>
              </a:rPr>
              <a:t>誰も</a:t>
            </a:r>
            <a:r>
              <a:rPr lang="ja-JP" altLang="en-US" dirty="0" smtClean="0">
                <a:ln w="0"/>
                <a:solidFill>
                  <a:srgbClr val="FFFF00"/>
                </a:solidFill>
                <a:effectLst>
                  <a:reflection blurRad="12700" stA="50000" endPos="50000" dist="5000" dir="5400000" sy="-100000" rotWithShape="0"/>
                </a:effectLst>
                <a:latin typeface="HGP明朝E" pitchFamily="18" charset="-128"/>
                <a:ea typeface="HGP明朝E" pitchFamily="18" charset="-128"/>
              </a:rPr>
              <a:t>が通る道</a:t>
            </a:r>
            <a:endParaRPr kumimoji="1" lang="ja-JP" altLang="en-US" dirty="0">
              <a:ln w="0"/>
              <a:solidFill>
                <a:srgbClr val="FFFF00"/>
              </a:solidFill>
              <a:effectLst>
                <a:reflection blurRad="12700" stA="50000" endPos="50000" dist="5000" dir="5400000" sy="-100000" rotWithShape="0"/>
              </a:effectLst>
              <a:latin typeface="HGP明朝E" pitchFamily="18" charset="-128"/>
              <a:ea typeface="HGP明朝E" pitchFamily="18" charset="-128"/>
              <a:cs typeface="Times New Roman" pitchFamily="18" charset="0"/>
            </a:endParaRPr>
          </a:p>
        </p:txBody>
      </p:sp>
      <p:sp>
        <p:nvSpPr>
          <p:cNvPr id="4" name="正方形/長方形 3"/>
          <p:cNvSpPr/>
          <p:nvPr/>
        </p:nvSpPr>
        <p:spPr>
          <a:xfrm>
            <a:off x="611560" y="460516"/>
            <a:ext cx="1584176" cy="41220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b="1" dirty="0" smtClean="0">
                <a:solidFill>
                  <a:schemeClr val="bg1">
                    <a:lumMod val="65000"/>
                    <a:lumOff val="35000"/>
                  </a:schemeClr>
                </a:solidFill>
                <a:latin typeface="HGP明朝E" panose="02020900000000000000" pitchFamily="18" charset="-128"/>
                <a:ea typeface="HGP明朝E" panose="02020900000000000000" pitchFamily="18" charset="-128"/>
              </a:rPr>
              <a:t>仕事</a:t>
            </a:r>
            <a:r>
              <a:rPr lang="en-US" altLang="ja-JP" sz="2000" b="1" dirty="0" smtClean="0">
                <a:solidFill>
                  <a:schemeClr val="bg1">
                    <a:lumMod val="65000"/>
                    <a:lumOff val="35000"/>
                  </a:schemeClr>
                </a:solidFill>
                <a:latin typeface="HGP明朝E" panose="02020900000000000000" pitchFamily="18" charset="-128"/>
                <a:ea typeface="HGP明朝E" panose="02020900000000000000" pitchFamily="18" charset="-128"/>
              </a:rPr>
              <a:t>×</a:t>
            </a:r>
            <a:r>
              <a:rPr lang="ja-JP" altLang="en-US" sz="2000" b="1" dirty="0" smtClean="0">
                <a:solidFill>
                  <a:schemeClr val="bg1">
                    <a:lumMod val="65000"/>
                    <a:lumOff val="35000"/>
                  </a:schemeClr>
                </a:solidFill>
                <a:latin typeface="HGP明朝E" panose="02020900000000000000" pitchFamily="18" charset="-128"/>
                <a:ea typeface="HGP明朝E" panose="02020900000000000000" pitchFamily="18" charset="-128"/>
              </a:rPr>
              <a:t>個人</a:t>
            </a:r>
            <a:endParaRPr kumimoji="1" lang="ja-JP" altLang="en-US" sz="2000" b="1" dirty="0">
              <a:solidFill>
                <a:schemeClr val="bg1">
                  <a:lumMod val="65000"/>
                  <a:lumOff val="35000"/>
                </a:schemeClr>
              </a:solidFill>
              <a:latin typeface="HGP明朝E" panose="02020900000000000000" pitchFamily="18" charset="-128"/>
              <a:ea typeface="HGP明朝E" panose="02020900000000000000" pitchFamily="18" charset="-128"/>
            </a:endParaRPr>
          </a:p>
        </p:txBody>
      </p:sp>
      <p:graphicFrame>
        <p:nvGraphicFramePr>
          <p:cNvPr id="2" name="図表 1"/>
          <p:cNvGraphicFramePr/>
          <p:nvPr>
            <p:extLst>
              <p:ext uri="{D42A27DB-BD31-4B8C-83A1-F6EECF244321}">
                <p14:modId xmlns:p14="http://schemas.microsoft.com/office/powerpoint/2010/main" val="4229405866"/>
              </p:ext>
            </p:extLst>
          </p:nvPr>
        </p:nvGraphicFramePr>
        <p:xfrm>
          <a:off x="154766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コンテンツ プレースホルダ 4"/>
          <p:cNvSpPr txBox="1">
            <a:spLocks/>
          </p:cNvSpPr>
          <p:nvPr/>
        </p:nvSpPr>
        <p:spPr>
          <a:xfrm>
            <a:off x="467544" y="1052736"/>
            <a:ext cx="8208912" cy="1532395"/>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Clr>
                <a:srgbClr val="FFC000"/>
              </a:buClr>
              <a:buFont typeface="Wingdings" pitchFamily="2" charset="2"/>
              <a:buChar char="Ø"/>
            </a:pPr>
            <a:r>
              <a:rPr lang="ja-JP" altLang="en-US" sz="2600" dirty="0" smtClean="0">
                <a:solidFill>
                  <a:schemeClr val="bg1"/>
                </a:solidFill>
                <a:latin typeface="HGPｺﾞｼｯｸM" pitchFamily="50" charset="-128"/>
                <a:ea typeface="HGPｺﾞｼｯｸM" pitchFamily="50" charset="-128"/>
              </a:rPr>
              <a:t>仕事と家庭は、二律背反なの？</a:t>
            </a:r>
            <a:endParaRPr lang="en-US" altLang="ja-JP" sz="2600" dirty="0" smtClean="0">
              <a:solidFill>
                <a:schemeClr val="bg1"/>
              </a:solidFill>
              <a:latin typeface="HGPｺﾞｼｯｸM" pitchFamily="50" charset="-128"/>
              <a:ea typeface="HGPｺﾞｼｯｸM" pitchFamily="50" charset="-128"/>
            </a:endParaRPr>
          </a:p>
          <a:p>
            <a:pPr>
              <a:buClr>
                <a:srgbClr val="FFC000"/>
              </a:buClr>
              <a:buFont typeface="Wingdings" pitchFamily="2" charset="2"/>
              <a:buChar char="Ø"/>
            </a:pPr>
            <a:r>
              <a:rPr lang="ja-JP" altLang="en-US" sz="2600" dirty="0" smtClean="0">
                <a:solidFill>
                  <a:schemeClr val="bg1"/>
                </a:solidFill>
                <a:latin typeface="HGPｺﾞｼｯｸM" pitchFamily="50" charset="-128"/>
                <a:ea typeface="HGPｺﾞｼｯｸM" pitchFamily="50" charset="-128"/>
              </a:rPr>
              <a:t>ワークライフバランスが図れる社会が理想！？</a:t>
            </a:r>
            <a:endParaRPr lang="en-US" altLang="ja-JP" sz="2600" dirty="0">
              <a:solidFill>
                <a:schemeClr val="bg1"/>
              </a:solidFill>
              <a:latin typeface="HGPｺﾞｼｯｸM" pitchFamily="50" charset="-128"/>
              <a:ea typeface="HGPｺﾞｼｯｸM" pitchFamily="50" charset="-128"/>
            </a:endParaRPr>
          </a:p>
          <a:p>
            <a:pPr>
              <a:buClr>
                <a:srgbClr val="FFC000"/>
              </a:buClr>
              <a:buFont typeface="Wingdings" pitchFamily="2" charset="2"/>
              <a:buChar char="Ø"/>
            </a:pPr>
            <a:r>
              <a:rPr lang="ja-JP" altLang="en-US" sz="2600" dirty="0" smtClean="0">
                <a:solidFill>
                  <a:schemeClr val="bg1"/>
                </a:solidFill>
                <a:latin typeface="HGPｺﾞｼｯｸM" pitchFamily="50" charset="-128"/>
                <a:ea typeface="HGPｺﾞｼｯｸM" pitchFamily="50" charset="-128"/>
              </a:rPr>
              <a:t>個人の問題？それとも、社会の問題？</a:t>
            </a:r>
            <a:endParaRPr lang="en-US" altLang="ja-JP" sz="2600" dirty="0" smtClean="0">
              <a:solidFill>
                <a:schemeClr val="bg1"/>
              </a:solidFill>
              <a:latin typeface="HGPｺﾞｼｯｸM" pitchFamily="50" charset="-128"/>
              <a:ea typeface="HGPｺﾞｼｯｸM" pitchFamily="50" charset="-128"/>
            </a:endParaRPr>
          </a:p>
          <a:p>
            <a:pPr>
              <a:buFont typeface="Georgia" pitchFamily="18" charset="0"/>
              <a:buNone/>
            </a:pPr>
            <a:endParaRPr lang="ja-JP" altLang="en-US" sz="2600" dirty="0">
              <a:solidFill>
                <a:schemeClr val="bg1"/>
              </a:solidFill>
              <a:latin typeface="HGPｺﾞｼｯｸM" pitchFamily="50" charset="-128"/>
              <a:ea typeface="HGPｺﾞｼｯｸM" pitchFamily="50" charset="-128"/>
            </a:endParaRPr>
          </a:p>
        </p:txBody>
      </p:sp>
      <p:sp>
        <p:nvSpPr>
          <p:cNvPr id="3" name="右矢印 2"/>
          <p:cNvSpPr/>
          <p:nvPr/>
        </p:nvSpPr>
        <p:spPr>
          <a:xfrm>
            <a:off x="611560" y="5405252"/>
            <a:ext cx="561212"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1371074" y="5232069"/>
            <a:ext cx="7245687" cy="830997"/>
          </a:xfrm>
          <a:prstGeom prst="rect">
            <a:avLst/>
          </a:prstGeom>
          <a:noFill/>
        </p:spPr>
        <p:txBody>
          <a:bodyPr wrap="square" rtlCol="0">
            <a:spAutoFit/>
          </a:bodyPr>
          <a:lstStyle/>
          <a:p>
            <a:r>
              <a:rPr kumimoji="1" lang="ja-JP" altLang="en-US" sz="2400" i="1" dirty="0" smtClean="0">
                <a:solidFill>
                  <a:srgbClr val="FFC000"/>
                </a:solidFill>
                <a:latin typeface="HGS創英角ｺﾞｼｯｸUB" pitchFamily="50" charset="-128"/>
                <a:ea typeface="HGS創英角ｺﾞｼｯｸUB" pitchFamily="50" charset="-128"/>
              </a:rPr>
              <a:t>人生の各ステージで理想的な選択ができる社会</a:t>
            </a:r>
            <a:endParaRPr kumimoji="1" lang="en-US" altLang="ja-JP" sz="2400" i="1" dirty="0" smtClean="0">
              <a:solidFill>
                <a:srgbClr val="FFC000"/>
              </a:solidFill>
              <a:latin typeface="HGS創英角ｺﾞｼｯｸUB" pitchFamily="50" charset="-128"/>
              <a:ea typeface="HGS創英角ｺﾞｼｯｸUB" pitchFamily="50" charset="-128"/>
            </a:endParaRPr>
          </a:p>
          <a:p>
            <a:r>
              <a:rPr kumimoji="1" lang="ja-JP" altLang="en-US" sz="2400" i="1" dirty="0" smtClean="0">
                <a:solidFill>
                  <a:srgbClr val="FFC000"/>
                </a:solidFill>
                <a:latin typeface="HGS創英角ｺﾞｼｯｸUB" pitchFamily="50" charset="-128"/>
                <a:ea typeface="HGS創英角ｺﾞｼｯｸUB" pitchFamily="50" charset="-128"/>
              </a:rPr>
              <a:t>多様な生き方を尊重しあえる社会</a:t>
            </a:r>
            <a:r>
              <a:rPr kumimoji="1" lang="ja-JP" altLang="en-US" sz="2000" i="1" dirty="0" smtClean="0">
                <a:solidFill>
                  <a:srgbClr val="FFC000"/>
                </a:solidFill>
              </a:rPr>
              <a:t>　</a:t>
            </a:r>
            <a:endParaRPr kumimoji="1" lang="ja-JP" altLang="en-US" sz="2000" i="1" dirty="0">
              <a:solidFill>
                <a:srgbClr val="FFC000"/>
              </a:solidFill>
            </a:endParaRPr>
          </a:p>
        </p:txBody>
      </p:sp>
    </p:spTree>
    <p:extLst>
      <p:ext uri="{BB962C8B-B14F-4D97-AF65-F5344CB8AC3E}">
        <p14:creationId xmlns:p14="http://schemas.microsoft.com/office/powerpoint/2010/main" val="2605325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195736" y="332656"/>
            <a:ext cx="6552728" cy="792088"/>
          </a:xfrm>
        </p:spPr>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ja-JP" altLang="en-US" dirty="0" smtClean="0">
                <a:ln w="0"/>
                <a:solidFill>
                  <a:srgbClr val="FFFF00"/>
                </a:solidFill>
                <a:effectLst>
                  <a:reflection blurRad="12700" stA="50000" endPos="50000" dist="5000" dir="5400000" sy="-100000" rotWithShape="0"/>
                </a:effectLst>
                <a:latin typeface="HGP明朝E" pitchFamily="18" charset="-128"/>
                <a:ea typeface="HGP明朝E" pitchFamily="18" charset="-128"/>
              </a:rPr>
              <a:t>　第３の道“シナジーキャリア”</a:t>
            </a:r>
            <a:endParaRPr kumimoji="1" lang="ja-JP" altLang="en-US" dirty="0">
              <a:ln w="0"/>
              <a:solidFill>
                <a:srgbClr val="FFFF00"/>
              </a:solidFill>
              <a:effectLst>
                <a:reflection blurRad="12700" stA="50000" endPos="50000" dist="5000" dir="5400000" sy="-100000" rotWithShape="0"/>
              </a:effectLst>
              <a:latin typeface="HGP明朝E" pitchFamily="18" charset="-128"/>
              <a:ea typeface="HGP明朝E" pitchFamily="18" charset="-128"/>
              <a:cs typeface="Times New Roman" pitchFamily="18" charset="0"/>
            </a:endParaRPr>
          </a:p>
        </p:txBody>
      </p:sp>
      <p:sp>
        <p:nvSpPr>
          <p:cNvPr id="4" name="正方形/長方形 3"/>
          <p:cNvSpPr/>
          <p:nvPr/>
        </p:nvSpPr>
        <p:spPr>
          <a:xfrm>
            <a:off x="611560" y="460516"/>
            <a:ext cx="1584176" cy="41220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b="1" dirty="0" smtClean="0">
                <a:solidFill>
                  <a:schemeClr val="bg1">
                    <a:lumMod val="65000"/>
                    <a:lumOff val="35000"/>
                  </a:schemeClr>
                </a:solidFill>
                <a:latin typeface="HGP明朝E" panose="02020900000000000000" pitchFamily="18" charset="-128"/>
                <a:ea typeface="HGP明朝E" panose="02020900000000000000" pitchFamily="18" charset="-128"/>
              </a:rPr>
              <a:t>仕事</a:t>
            </a:r>
            <a:r>
              <a:rPr lang="en-US" altLang="ja-JP" sz="2000" b="1" dirty="0" smtClean="0">
                <a:solidFill>
                  <a:schemeClr val="bg1">
                    <a:lumMod val="65000"/>
                    <a:lumOff val="35000"/>
                  </a:schemeClr>
                </a:solidFill>
                <a:latin typeface="HGP明朝E" panose="02020900000000000000" pitchFamily="18" charset="-128"/>
                <a:ea typeface="HGP明朝E" panose="02020900000000000000" pitchFamily="18" charset="-128"/>
              </a:rPr>
              <a:t>×</a:t>
            </a:r>
            <a:r>
              <a:rPr lang="ja-JP" altLang="en-US" sz="2000" b="1" dirty="0" smtClean="0">
                <a:solidFill>
                  <a:schemeClr val="bg1">
                    <a:lumMod val="65000"/>
                    <a:lumOff val="35000"/>
                  </a:schemeClr>
                </a:solidFill>
                <a:latin typeface="HGP明朝E" panose="02020900000000000000" pitchFamily="18" charset="-128"/>
                <a:ea typeface="HGP明朝E" panose="02020900000000000000" pitchFamily="18" charset="-128"/>
              </a:rPr>
              <a:t>個人</a:t>
            </a:r>
            <a:endParaRPr kumimoji="1" lang="ja-JP" altLang="en-US" sz="2000" b="1" dirty="0">
              <a:solidFill>
                <a:schemeClr val="bg1">
                  <a:lumMod val="65000"/>
                  <a:lumOff val="35000"/>
                </a:schemeClr>
              </a:solidFill>
              <a:latin typeface="HGP明朝E" panose="02020900000000000000" pitchFamily="18" charset="-128"/>
              <a:ea typeface="HGP明朝E" panose="02020900000000000000" pitchFamily="18" charset="-128"/>
            </a:endParaRPr>
          </a:p>
        </p:txBody>
      </p:sp>
      <p:sp>
        <p:nvSpPr>
          <p:cNvPr id="8" name="テキスト ボックス 7"/>
          <p:cNvSpPr txBox="1"/>
          <p:nvPr/>
        </p:nvSpPr>
        <p:spPr>
          <a:xfrm>
            <a:off x="4732872" y="1124600"/>
            <a:ext cx="3816424"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2000" dirty="0" smtClean="0">
                <a:latin typeface="HGPｺﾞｼｯｸE" pitchFamily="50" charset="-128"/>
                <a:ea typeface="HGPｺﾞｼｯｸE" pitchFamily="50" charset="-128"/>
              </a:rPr>
              <a:t>★農家の実作業に携わることで、事業制度の問題点を把握</a:t>
            </a:r>
            <a:endParaRPr kumimoji="1" lang="ja-JP" altLang="en-US" sz="2000" dirty="0">
              <a:latin typeface="HGPｺﾞｼｯｸE" pitchFamily="50" charset="-128"/>
              <a:ea typeface="HGPｺﾞｼｯｸE" pitchFamily="50" charset="-128"/>
            </a:endParaRPr>
          </a:p>
        </p:txBody>
      </p:sp>
      <p:sp>
        <p:nvSpPr>
          <p:cNvPr id="9" name="テキスト ボックス 8"/>
          <p:cNvSpPr txBox="1"/>
          <p:nvPr/>
        </p:nvSpPr>
        <p:spPr>
          <a:xfrm>
            <a:off x="4720327" y="1863458"/>
            <a:ext cx="3800400" cy="1200329"/>
          </a:xfrm>
          <a:prstGeom prst="rect">
            <a:avLst/>
          </a:prstGeom>
          <a:noFill/>
        </p:spPr>
        <p:txBody>
          <a:bodyPr wrap="square" rtlCol="0">
            <a:spAutoFit/>
          </a:bodyPr>
          <a:lstStyle/>
          <a:p>
            <a:r>
              <a:rPr kumimoji="1" lang="ja-JP" altLang="en-US" dirty="0" smtClean="0">
                <a:solidFill>
                  <a:schemeClr val="bg1">
                    <a:lumMod val="75000"/>
                    <a:lumOff val="25000"/>
                  </a:schemeClr>
                </a:solidFill>
              </a:rPr>
              <a:t>例）農薬の表示方法</a:t>
            </a:r>
            <a:endParaRPr kumimoji="1" lang="en-US" altLang="ja-JP" dirty="0" smtClean="0">
              <a:solidFill>
                <a:schemeClr val="bg1">
                  <a:lumMod val="75000"/>
                  <a:lumOff val="25000"/>
                </a:schemeClr>
              </a:solidFill>
            </a:endParaRPr>
          </a:p>
          <a:p>
            <a:r>
              <a:rPr lang="ja-JP" altLang="en-US" dirty="0" smtClean="0">
                <a:solidFill>
                  <a:schemeClr val="bg1">
                    <a:lumMod val="75000"/>
                    <a:lumOff val="25000"/>
                  </a:schemeClr>
                </a:solidFill>
              </a:rPr>
              <a:t>米トレサ法では使用農薬を原料ごとに全て記載する必要がある</a:t>
            </a:r>
            <a:endParaRPr kumimoji="1" lang="en-US" altLang="ja-JP" dirty="0" smtClean="0">
              <a:solidFill>
                <a:schemeClr val="bg1">
                  <a:lumMod val="75000"/>
                  <a:lumOff val="25000"/>
                </a:schemeClr>
              </a:solidFill>
            </a:endParaRPr>
          </a:p>
          <a:p>
            <a:r>
              <a:rPr kumimoji="1" lang="ja-JP" altLang="en-US" dirty="0" smtClean="0">
                <a:solidFill>
                  <a:schemeClr val="bg1">
                    <a:lumMod val="75000"/>
                    <a:lumOff val="25000"/>
                  </a:schemeClr>
                </a:solidFill>
              </a:rPr>
              <a:t>→ホームページのアドレスを記載</a:t>
            </a:r>
            <a:endParaRPr kumimoji="1" lang="ja-JP" altLang="en-US" dirty="0">
              <a:solidFill>
                <a:schemeClr val="bg1">
                  <a:lumMod val="75000"/>
                  <a:lumOff val="25000"/>
                </a:schemeClr>
              </a:solidFill>
            </a:endParaRPr>
          </a:p>
        </p:txBody>
      </p:sp>
      <p:sp>
        <p:nvSpPr>
          <p:cNvPr id="10" name="テキスト ボックス 9"/>
          <p:cNvSpPr txBox="1"/>
          <p:nvPr/>
        </p:nvSpPr>
        <p:spPr>
          <a:xfrm>
            <a:off x="761564" y="1124744"/>
            <a:ext cx="3816424"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2000" dirty="0" smtClean="0">
                <a:latin typeface="HGPｺﾞｼｯｸE" pitchFamily="50" charset="-128"/>
                <a:ea typeface="HGPｺﾞｼｯｸE" pitchFamily="50" charset="-128"/>
              </a:rPr>
              <a:t>★農家と個人的に関わることで、</a:t>
            </a:r>
            <a:endParaRPr lang="en-US" altLang="ja-JP" sz="2000" dirty="0" smtClean="0">
              <a:latin typeface="HGPｺﾞｼｯｸE" pitchFamily="50" charset="-128"/>
              <a:ea typeface="HGPｺﾞｼｯｸE" pitchFamily="50" charset="-128"/>
            </a:endParaRPr>
          </a:p>
          <a:p>
            <a:r>
              <a:rPr kumimoji="1" lang="ja-JP" altLang="en-US" sz="2000" dirty="0" smtClean="0">
                <a:latin typeface="HGPｺﾞｼｯｸE" pitchFamily="50" charset="-128"/>
                <a:ea typeface="HGPｺﾞｼｯｸE" pitchFamily="50" charset="-128"/>
              </a:rPr>
              <a:t>農政への本音の意見を聴取</a:t>
            </a:r>
            <a:endParaRPr kumimoji="1" lang="ja-JP" altLang="en-US" sz="2000" dirty="0">
              <a:latin typeface="HGPｺﾞｼｯｸE" pitchFamily="50" charset="-128"/>
              <a:ea typeface="HGPｺﾞｼｯｸE" pitchFamily="50" charset="-128"/>
            </a:endParaRPr>
          </a:p>
        </p:txBody>
      </p:sp>
      <p:sp>
        <p:nvSpPr>
          <p:cNvPr id="11" name="テキスト ボックス 10"/>
          <p:cNvSpPr txBox="1"/>
          <p:nvPr/>
        </p:nvSpPr>
        <p:spPr>
          <a:xfrm>
            <a:off x="761564" y="3060077"/>
            <a:ext cx="3816424"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ja-JP" altLang="en-US" sz="2000" dirty="0" smtClean="0">
                <a:latin typeface="HGPｺﾞｼｯｸE" pitchFamily="50" charset="-128"/>
                <a:ea typeface="HGPｺﾞｼｯｸE" pitchFamily="50" charset="-128"/>
              </a:rPr>
              <a:t>★個人活動を通じて、事業制度や補助金について情報を提供</a:t>
            </a:r>
            <a:endParaRPr kumimoji="1" lang="ja-JP" altLang="en-US" sz="2000" dirty="0">
              <a:latin typeface="HGPｺﾞｼｯｸE" pitchFamily="50" charset="-128"/>
              <a:ea typeface="HGPｺﾞｼｯｸE" pitchFamily="50" charset="-128"/>
            </a:endParaRPr>
          </a:p>
        </p:txBody>
      </p:sp>
      <p:sp>
        <p:nvSpPr>
          <p:cNvPr id="12" name="テキスト ボックス 11"/>
          <p:cNvSpPr txBox="1"/>
          <p:nvPr/>
        </p:nvSpPr>
        <p:spPr>
          <a:xfrm>
            <a:off x="4732872" y="3077317"/>
            <a:ext cx="3816424"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2000" dirty="0" smtClean="0">
                <a:latin typeface="HGPｺﾞｼｯｸE" pitchFamily="50" charset="-128"/>
                <a:ea typeface="HGPｺﾞｼｯｸE" pitchFamily="50" charset="-128"/>
              </a:rPr>
              <a:t>★業務を通じて知り合った農家とネットワークを形成</a:t>
            </a:r>
            <a:endParaRPr kumimoji="1" lang="ja-JP" altLang="en-US" sz="2000" dirty="0">
              <a:latin typeface="HGPｺﾞｼｯｸE" pitchFamily="50" charset="-128"/>
              <a:ea typeface="HGPｺﾞｼｯｸE" pitchFamily="50" charset="-128"/>
            </a:endParaRPr>
          </a:p>
        </p:txBody>
      </p:sp>
      <p:sp>
        <p:nvSpPr>
          <p:cNvPr id="13" name="テキスト ボックス 12"/>
          <p:cNvSpPr txBox="1"/>
          <p:nvPr/>
        </p:nvSpPr>
        <p:spPr>
          <a:xfrm>
            <a:off x="761564" y="1840001"/>
            <a:ext cx="3800400" cy="1200329"/>
          </a:xfrm>
          <a:prstGeom prst="rect">
            <a:avLst/>
          </a:prstGeom>
          <a:noFill/>
        </p:spPr>
        <p:txBody>
          <a:bodyPr wrap="square" rtlCol="0">
            <a:spAutoFit/>
          </a:bodyPr>
          <a:lstStyle/>
          <a:p>
            <a:r>
              <a:rPr kumimoji="1" lang="ja-JP" altLang="en-US" dirty="0" smtClean="0">
                <a:solidFill>
                  <a:schemeClr val="bg1">
                    <a:lumMod val="75000"/>
                    <a:lumOff val="25000"/>
                  </a:schemeClr>
                </a:solidFill>
              </a:rPr>
              <a:t>例）素朴な疑問</a:t>
            </a:r>
            <a:endParaRPr kumimoji="1" lang="en-US" altLang="ja-JP" dirty="0" smtClean="0">
              <a:solidFill>
                <a:schemeClr val="bg1">
                  <a:lumMod val="75000"/>
                  <a:lumOff val="25000"/>
                </a:schemeClr>
              </a:solidFill>
            </a:endParaRPr>
          </a:p>
          <a:p>
            <a:r>
              <a:rPr lang="ja-JP" altLang="en-US" dirty="0" smtClean="0">
                <a:solidFill>
                  <a:schemeClr val="bg1">
                    <a:lumMod val="75000"/>
                    <a:lumOff val="25000"/>
                  </a:schemeClr>
                </a:solidFill>
              </a:rPr>
              <a:t>職場の内線電話で担当者から要点を教えてもらう</a:t>
            </a:r>
            <a:endParaRPr kumimoji="1" lang="en-US" altLang="ja-JP" dirty="0" smtClean="0">
              <a:solidFill>
                <a:schemeClr val="bg1">
                  <a:lumMod val="75000"/>
                  <a:lumOff val="25000"/>
                </a:schemeClr>
              </a:solidFill>
            </a:endParaRPr>
          </a:p>
          <a:p>
            <a:r>
              <a:rPr lang="ja-JP" altLang="en-US" dirty="0" smtClean="0">
                <a:solidFill>
                  <a:schemeClr val="bg1">
                    <a:lumMod val="75000"/>
                    <a:lumOff val="25000"/>
                  </a:schemeClr>
                </a:solidFill>
              </a:rPr>
              <a:t>→農家の困り事を迅速に解決</a:t>
            </a:r>
            <a:endParaRPr kumimoji="1" lang="ja-JP" altLang="en-US" dirty="0">
              <a:solidFill>
                <a:schemeClr val="bg1">
                  <a:lumMod val="75000"/>
                  <a:lumOff val="25000"/>
                </a:schemeClr>
              </a:solidFill>
            </a:endParaRPr>
          </a:p>
        </p:txBody>
      </p:sp>
      <p:sp>
        <p:nvSpPr>
          <p:cNvPr id="14" name="テキスト ボックス 13"/>
          <p:cNvSpPr txBox="1"/>
          <p:nvPr/>
        </p:nvSpPr>
        <p:spPr>
          <a:xfrm>
            <a:off x="777588" y="3814631"/>
            <a:ext cx="3800400" cy="1200329"/>
          </a:xfrm>
          <a:prstGeom prst="rect">
            <a:avLst/>
          </a:prstGeom>
          <a:noFill/>
        </p:spPr>
        <p:txBody>
          <a:bodyPr wrap="square" rtlCol="0">
            <a:spAutoFit/>
          </a:bodyPr>
          <a:lstStyle/>
          <a:p>
            <a:r>
              <a:rPr kumimoji="1" lang="ja-JP" altLang="en-US" dirty="0" smtClean="0">
                <a:solidFill>
                  <a:schemeClr val="bg1">
                    <a:lumMod val="75000"/>
                    <a:lumOff val="25000"/>
                  </a:schemeClr>
                </a:solidFill>
              </a:rPr>
              <a:t>例）行政の広報</a:t>
            </a:r>
            <a:endParaRPr kumimoji="1" lang="en-US" altLang="ja-JP" dirty="0" smtClean="0">
              <a:solidFill>
                <a:schemeClr val="bg1">
                  <a:lumMod val="75000"/>
                  <a:lumOff val="25000"/>
                </a:schemeClr>
              </a:solidFill>
            </a:endParaRPr>
          </a:p>
          <a:p>
            <a:r>
              <a:rPr lang="ja-JP" altLang="en-US" dirty="0" smtClean="0">
                <a:solidFill>
                  <a:schemeClr val="bg1">
                    <a:lumMod val="75000"/>
                    <a:lumOff val="25000"/>
                  </a:schemeClr>
                </a:solidFill>
              </a:rPr>
              <a:t>最新の事業制度や補助金を迅速に伝え活用してもらう</a:t>
            </a:r>
            <a:endParaRPr kumimoji="1" lang="en-US" altLang="ja-JP" dirty="0" smtClean="0">
              <a:solidFill>
                <a:schemeClr val="bg1">
                  <a:lumMod val="75000"/>
                  <a:lumOff val="25000"/>
                </a:schemeClr>
              </a:solidFill>
            </a:endParaRPr>
          </a:p>
          <a:p>
            <a:r>
              <a:rPr lang="ja-JP" altLang="en-US" dirty="0" smtClean="0">
                <a:solidFill>
                  <a:schemeClr val="bg1">
                    <a:lumMod val="75000"/>
                    <a:lumOff val="25000"/>
                  </a:schemeClr>
                </a:solidFill>
              </a:rPr>
              <a:t>→タイムリーな施策の展開</a:t>
            </a:r>
            <a:endParaRPr kumimoji="1" lang="ja-JP" altLang="en-US" dirty="0">
              <a:solidFill>
                <a:schemeClr val="bg1">
                  <a:lumMod val="75000"/>
                  <a:lumOff val="25000"/>
                </a:schemeClr>
              </a:solidFill>
            </a:endParaRPr>
          </a:p>
        </p:txBody>
      </p:sp>
      <p:sp>
        <p:nvSpPr>
          <p:cNvPr id="15" name="テキスト ボックス 14"/>
          <p:cNvSpPr txBox="1"/>
          <p:nvPr/>
        </p:nvSpPr>
        <p:spPr>
          <a:xfrm>
            <a:off x="4748896" y="3799895"/>
            <a:ext cx="3800400" cy="1200329"/>
          </a:xfrm>
          <a:prstGeom prst="rect">
            <a:avLst/>
          </a:prstGeom>
          <a:noFill/>
        </p:spPr>
        <p:txBody>
          <a:bodyPr wrap="square" rtlCol="0">
            <a:spAutoFit/>
          </a:bodyPr>
          <a:lstStyle/>
          <a:p>
            <a:r>
              <a:rPr kumimoji="1" lang="ja-JP" altLang="en-US" dirty="0" smtClean="0">
                <a:solidFill>
                  <a:schemeClr val="bg1">
                    <a:lumMod val="75000"/>
                    <a:lumOff val="25000"/>
                  </a:schemeClr>
                </a:solidFill>
              </a:rPr>
              <a:t>例）ネットワーク</a:t>
            </a:r>
            <a:endParaRPr kumimoji="1" lang="en-US" altLang="ja-JP" dirty="0" smtClean="0">
              <a:solidFill>
                <a:schemeClr val="bg1">
                  <a:lumMod val="75000"/>
                  <a:lumOff val="25000"/>
                </a:schemeClr>
              </a:solidFill>
            </a:endParaRPr>
          </a:p>
          <a:p>
            <a:r>
              <a:rPr kumimoji="1" lang="ja-JP" altLang="en-US" dirty="0" smtClean="0">
                <a:solidFill>
                  <a:schemeClr val="bg1">
                    <a:lumMod val="75000"/>
                    <a:lumOff val="25000"/>
                  </a:schemeClr>
                </a:solidFill>
              </a:rPr>
              <a:t>業務で知り合った農家と個人的つながりをもつ</a:t>
            </a:r>
            <a:endParaRPr kumimoji="1" lang="en-US" altLang="ja-JP" dirty="0" smtClean="0">
              <a:solidFill>
                <a:schemeClr val="bg1">
                  <a:lumMod val="75000"/>
                  <a:lumOff val="25000"/>
                </a:schemeClr>
              </a:solidFill>
            </a:endParaRPr>
          </a:p>
          <a:p>
            <a:r>
              <a:rPr lang="ja-JP" altLang="en-US" dirty="0" smtClean="0">
                <a:solidFill>
                  <a:schemeClr val="bg1">
                    <a:lumMod val="75000"/>
                    <a:lumOff val="25000"/>
                  </a:schemeClr>
                </a:solidFill>
              </a:rPr>
              <a:t>→セミナー講師として招聘</a:t>
            </a:r>
            <a:endParaRPr kumimoji="1" lang="ja-JP" altLang="en-US" dirty="0">
              <a:solidFill>
                <a:schemeClr val="bg1">
                  <a:lumMod val="75000"/>
                  <a:lumOff val="25000"/>
                </a:schemeClr>
              </a:solidFill>
            </a:endParaRPr>
          </a:p>
        </p:txBody>
      </p:sp>
      <p:sp>
        <p:nvSpPr>
          <p:cNvPr id="16" name="右矢印 15"/>
          <p:cNvSpPr/>
          <p:nvPr/>
        </p:nvSpPr>
        <p:spPr>
          <a:xfrm>
            <a:off x="611560" y="5405252"/>
            <a:ext cx="561212"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1371074" y="5232069"/>
            <a:ext cx="7245687" cy="830997"/>
          </a:xfrm>
          <a:prstGeom prst="rect">
            <a:avLst/>
          </a:prstGeom>
          <a:noFill/>
        </p:spPr>
        <p:txBody>
          <a:bodyPr wrap="square" rtlCol="0">
            <a:spAutoFit/>
          </a:bodyPr>
          <a:lstStyle/>
          <a:p>
            <a:r>
              <a:rPr lang="ja-JP" altLang="en-US" sz="2400" i="1" dirty="0" smtClean="0">
                <a:solidFill>
                  <a:srgbClr val="FFC000"/>
                </a:solidFill>
                <a:latin typeface="HGS創英角ｺﾞｼｯｸUB" pitchFamily="50" charset="-128"/>
                <a:ea typeface="HGS創英角ｺﾞｼｯｸUB" pitchFamily="50" charset="-128"/>
              </a:rPr>
              <a:t>役人と個人の上手な使い分け</a:t>
            </a:r>
            <a:endParaRPr kumimoji="1" lang="en-US" altLang="ja-JP" sz="2400" i="1" dirty="0" smtClean="0">
              <a:solidFill>
                <a:srgbClr val="FFC000"/>
              </a:solidFill>
              <a:latin typeface="HGS創英角ｺﾞｼｯｸUB" pitchFamily="50" charset="-128"/>
              <a:ea typeface="HGS創英角ｺﾞｼｯｸUB" pitchFamily="50" charset="-128"/>
            </a:endParaRPr>
          </a:p>
          <a:p>
            <a:r>
              <a:rPr lang="ja-JP" altLang="en-US" sz="2400" i="1" dirty="0">
                <a:solidFill>
                  <a:srgbClr val="FFC000"/>
                </a:solidFill>
                <a:latin typeface="HGS創英角ｺﾞｼｯｸUB" pitchFamily="50" charset="-128"/>
                <a:ea typeface="HGS創英角ｺﾞｼｯｸUB" pitchFamily="50" charset="-128"/>
              </a:rPr>
              <a:t>相乗</a:t>
            </a:r>
            <a:r>
              <a:rPr lang="ja-JP" altLang="en-US" sz="2400" i="1" dirty="0" smtClean="0">
                <a:solidFill>
                  <a:srgbClr val="FFC000"/>
                </a:solidFill>
                <a:latin typeface="HGS創英角ｺﾞｼｯｸUB" pitchFamily="50" charset="-128"/>
                <a:ea typeface="HGS創英角ｺﾞｼｯｸUB" pitchFamily="50" charset="-128"/>
              </a:rPr>
              <a:t>効果で経験として体得できる</a:t>
            </a:r>
            <a:r>
              <a:rPr kumimoji="1" lang="ja-JP" altLang="en-US" sz="2000" i="1" dirty="0" smtClean="0">
                <a:solidFill>
                  <a:srgbClr val="FFC000"/>
                </a:solidFill>
              </a:rPr>
              <a:t>　</a:t>
            </a:r>
            <a:endParaRPr kumimoji="1" lang="ja-JP" altLang="en-US" sz="2000" i="1" dirty="0">
              <a:solidFill>
                <a:srgbClr val="FFC000"/>
              </a:solidFill>
            </a:endParaRPr>
          </a:p>
        </p:txBody>
      </p:sp>
    </p:spTree>
    <p:extLst>
      <p:ext uri="{BB962C8B-B14F-4D97-AF65-F5344CB8AC3E}">
        <p14:creationId xmlns:p14="http://schemas.microsoft.com/office/powerpoint/2010/main" val="219622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560" y="460516"/>
            <a:ext cx="1584176" cy="412200"/>
          </a:xfrm>
          <a:prstGeom prst="rect">
            <a:avLst/>
          </a:prstGeom>
          <a:solidFill>
            <a:srgbClr val="FF0066"/>
          </a:solidFill>
        </p:spPr>
        <p:style>
          <a:lnRef idx="1">
            <a:schemeClr val="accent6"/>
          </a:lnRef>
          <a:fillRef idx="2">
            <a:schemeClr val="accent6"/>
          </a:fillRef>
          <a:effectRef idx="1">
            <a:schemeClr val="accent6"/>
          </a:effectRef>
          <a:fontRef idx="minor">
            <a:schemeClr val="dk1"/>
          </a:fontRef>
        </p:style>
        <p:txBody>
          <a:bodyPr rtlCol="0" anchor="b"/>
          <a:lstStyle/>
          <a:p>
            <a:pPr algn="ctr"/>
            <a:r>
              <a:rPr lang="ja-JP" altLang="en-US" sz="2400" b="1" dirty="0">
                <a:solidFill>
                  <a:schemeClr val="tx1"/>
                </a:solidFill>
                <a:latin typeface="HGP明朝E" panose="02020900000000000000" pitchFamily="18" charset="-128"/>
                <a:ea typeface="HGP明朝E" panose="02020900000000000000" pitchFamily="18" charset="-128"/>
              </a:rPr>
              <a:t>私</a:t>
            </a:r>
            <a:r>
              <a:rPr lang="ja-JP" altLang="en-US" sz="2400" b="1" dirty="0" smtClean="0">
                <a:solidFill>
                  <a:schemeClr val="tx1"/>
                </a:solidFill>
                <a:latin typeface="HGP明朝E" panose="02020900000000000000" pitchFamily="18" charset="-128"/>
                <a:ea typeface="HGP明朝E" panose="02020900000000000000" pitchFamily="18" charset="-128"/>
              </a:rPr>
              <a:t>の夢</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
        <p:nvSpPr>
          <p:cNvPr id="6" name="タイトル 5"/>
          <p:cNvSpPr txBox="1">
            <a:spLocks/>
          </p:cNvSpPr>
          <p:nvPr/>
        </p:nvSpPr>
        <p:spPr>
          <a:xfrm>
            <a:off x="2195736" y="270572"/>
            <a:ext cx="6552728" cy="792088"/>
          </a:xfrm>
          <a:prstGeom prst="rect">
            <a:avLst/>
          </a:prstGeom>
        </p:spPr>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kern="0" dirty="0" smtClean="0">
                <a:ln w="0"/>
                <a:solidFill>
                  <a:srgbClr val="FF0066"/>
                </a:solidFill>
                <a:effectLst>
                  <a:reflection blurRad="12700" stA="50000" endPos="50000" dist="5000" dir="5400000" sy="-100000" rotWithShape="0"/>
                </a:effectLst>
                <a:latin typeface="HGP明朝E" pitchFamily="18" charset="-128"/>
                <a:ea typeface="HGP明朝E" pitchFamily="18" charset="-128"/>
              </a:rPr>
              <a:t>価値観のパラダイムシフト</a:t>
            </a:r>
            <a:endParaRPr lang="ja-JP" altLang="en-US" kern="0" dirty="0">
              <a:ln w="0"/>
              <a:solidFill>
                <a:srgbClr val="FF0066"/>
              </a:solidFill>
              <a:effectLst>
                <a:reflection blurRad="12700" stA="50000" endPos="50000" dist="5000" dir="5400000" sy="-100000" rotWithShape="0"/>
              </a:effectLst>
              <a:latin typeface="HGP明朝E" pitchFamily="18" charset="-128"/>
              <a:ea typeface="HGP明朝E" pitchFamily="18" charset="-128"/>
              <a:cs typeface="Times New Roman" pitchFamily="18" charset="0"/>
            </a:endParaRPr>
          </a:p>
        </p:txBody>
      </p:sp>
      <p:graphicFrame>
        <p:nvGraphicFramePr>
          <p:cNvPr id="7" name="図表 6"/>
          <p:cNvGraphicFramePr/>
          <p:nvPr>
            <p:extLst>
              <p:ext uri="{D42A27DB-BD31-4B8C-83A1-F6EECF244321}">
                <p14:modId xmlns:p14="http://schemas.microsoft.com/office/powerpoint/2010/main" val="3496445966"/>
              </p:ext>
            </p:extLst>
          </p:nvPr>
        </p:nvGraphicFramePr>
        <p:xfrm>
          <a:off x="827584" y="1196752"/>
          <a:ext cx="7344816"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p:cNvSpPr txBox="1"/>
          <p:nvPr/>
        </p:nvSpPr>
        <p:spPr>
          <a:xfrm>
            <a:off x="1691680" y="4221088"/>
            <a:ext cx="2160240" cy="1631216"/>
          </a:xfrm>
          <a:prstGeom prst="rect">
            <a:avLst/>
          </a:prstGeom>
          <a:noFill/>
        </p:spPr>
        <p:txBody>
          <a:bodyPr wrap="square" rtlCol="0">
            <a:spAutoFit/>
          </a:bodyPr>
          <a:lstStyle/>
          <a:p>
            <a:r>
              <a:rPr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介護・医療</a:t>
            </a:r>
            <a:endParaRPr lang="en-US" altLang="ja-JP" sz="2000" dirty="0" smtClean="0">
              <a:solidFill>
                <a:schemeClr val="bg1">
                  <a:lumMod val="85000"/>
                  <a:lumOff val="15000"/>
                </a:schemeClr>
              </a:solidFill>
              <a:latin typeface="HGP明朝E" panose="02020900000000000000" pitchFamily="18" charset="-128"/>
              <a:ea typeface="HGP明朝E" panose="02020900000000000000" pitchFamily="18" charset="-128"/>
            </a:endParaRPr>
          </a:p>
          <a:p>
            <a:r>
              <a:rPr kumimoji="1"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施設</a:t>
            </a:r>
            <a:endParaRPr kumimoji="1" lang="en-US" altLang="ja-JP" sz="2000" dirty="0" smtClean="0">
              <a:solidFill>
                <a:schemeClr val="bg1">
                  <a:lumMod val="85000"/>
                  <a:lumOff val="15000"/>
                </a:schemeClr>
              </a:solidFill>
              <a:latin typeface="HGP明朝E" panose="02020900000000000000" pitchFamily="18" charset="-128"/>
              <a:ea typeface="HGP明朝E" panose="02020900000000000000" pitchFamily="18" charset="-128"/>
            </a:endParaRPr>
          </a:p>
          <a:p>
            <a:r>
              <a:rPr kumimoji="1"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イベント</a:t>
            </a:r>
            <a:endParaRPr kumimoji="1" lang="en-US" altLang="ja-JP" sz="2000" dirty="0" smtClean="0">
              <a:solidFill>
                <a:schemeClr val="bg1">
                  <a:lumMod val="85000"/>
                  <a:lumOff val="15000"/>
                </a:schemeClr>
              </a:solidFill>
              <a:latin typeface="HGP明朝E" panose="02020900000000000000" pitchFamily="18" charset="-128"/>
              <a:ea typeface="HGP明朝E" panose="02020900000000000000" pitchFamily="18" charset="-128"/>
            </a:endParaRPr>
          </a:p>
          <a:p>
            <a:r>
              <a:rPr kumimoji="1"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食べ物</a:t>
            </a:r>
            <a:endParaRPr kumimoji="1" lang="en-US" altLang="ja-JP" sz="2000" dirty="0" smtClean="0">
              <a:solidFill>
                <a:schemeClr val="bg1">
                  <a:lumMod val="85000"/>
                  <a:lumOff val="15000"/>
                </a:schemeClr>
              </a:solidFill>
              <a:latin typeface="HGP明朝E" panose="02020900000000000000" pitchFamily="18" charset="-128"/>
              <a:ea typeface="HGP明朝E" panose="02020900000000000000" pitchFamily="18" charset="-128"/>
            </a:endParaRPr>
          </a:p>
          <a:p>
            <a:r>
              <a:rPr kumimoji="1"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移住？</a:t>
            </a:r>
            <a:endParaRPr kumimoji="1" lang="ja-JP" altLang="en-US" sz="2000" dirty="0">
              <a:solidFill>
                <a:schemeClr val="bg1">
                  <a:lumMod val="85000"/>
                  <a:lumOff val="15000"/>
                </a:schemeClr>
              </a:solidFill>
              <a:latin typeface="HGP明朝E" panose="02020900000000000000" pitchFamily="18" charset="-128"/>
              <a:ea typeface="HGP明朝E" panose="02020900000000000000" pitchFamily="18" charset="-128"/>
            </a:endParaRPr>
          </a:p>
        </p:txBody>
      </p:sp>
      <p:sp>
        <p:nvSpPr>
          <p:cNvPr id="9" name="テキスト ボックス 8"/>
          <p:cNvSpPr txBox="1"/>
          <p:nvPr/>
        </p:nvSpPr>
        <p:spPr>
          <a:xfrm>
            <a:off x="5724128" y="4221088"/>
            <a:ext cx="2448272" cy="1015663"/>
          </a:xfrm>
          <a:prstGeom prst="rect">
            <a:avLst/>
          </a:prstGeom>
          <a:noFill/>
        </p:spPr>
        <p:txBody>
          <a:bodyPr wrap="square" rtlCol="0">
            <a:spAutoFit/>
          </a:bodyPr>
          <a:lstStyle/>
          <a:p>
            <a:r>
              <a:rPr kumimoji="1"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地域１人</a:t>
            </a:r>
            <a:r>
              <a:rPr kumimoji="1" lang="en-US" altLang="ja-JP" sz="2000" dirty="0" smtClean="0">
                <a:solidFill>
                  <a:schemeClr val="bg1">
                    <a:lumMod val="85000"/>
                    <a:lumOff val="15000"/>
                  </a:schemeClr>
                </a:solidFill>
                <a:latin typeface="HGP明朝E" panose="02020900000000000000" pitchFamily="18" charset="-128"/>
                <a:ea typeface="HGP明朝E" panose="02020900000000000000" pitchFamily="18" charset="-128"/>
              </a:rPr>
              <a:t>1</a:t>
            </a:r>
            <a:r>
              <a:rPr kumimoji="1"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人が</a:t>
            </a:r>
            <a:endParaRPr lang="en-US" altLang="ja-JP" sz="2000" dirty="0" smtClean="0">
              <a:solidFill>
                <a:schemeClr val="bg1">
                  <a:lumMod val="85000"/>
                  <a:lumOff val="15000"/>
                </a:schemeClr>
              </a:solidFill>
              <a:latin typeface="HGP明朝E" panose="02020900000000000000" pitchFamily="18" charset="-128"/>
              <a:ea typeface="HGP明朝E" panose="02020900000000000000" pitchFamily="18" charset="-128"/>
            </a:endParaRPr>
          </a:p>
          <a:p>
            <a:r>
              <a:rPr kumimoji="1"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自分にできることを</a:t>
            </a:r>
            <a:endParaRPr kumimoji="1" lang="en-US" altLang="ja-JP" sz="2000" dirty="0" smtClean="0">
              <a:solidFill>
                <a:schemeClr val="bg1">
                  <a:lumMod val="85000"/>
                  <a:lumOff val="15000"/>
                </a:schemeClr>
              </a:solidFill>
              <a:latin typeface="HGP明朝E" panose="02020900000000000000" pitchFamily="18" charset="-128"/>
              <a:ea typeface="HGP明朝E" panose="02020900000000000000" pitchFamily="18" charset="-128"/>
            </a:endParaRPr>
          </a:p>
          <a:p>
            <a:r>
              <a:rPr kumimoji="1" lang="ja-JP" altLang="en-US" sz="2000" dirty="0" smtClean="0">
                <a:solidFill>
                  <a:schemeClr val="bg1">
                    <a:lumMod val="85000"/>
                    <a:lumOff val="15000"/>
                  </a:schemeClr>
                </a:solidFill>
                <a:latin typeface="HGP明朝E" panose="02020900000000000000" pitchFamily="18" charset="-128"/>
                <a:ea typeface="HGP明朝E" panose="02020900000000000000" pitchFamily="18" charset="-128"/>
              </a:rPr>
              <a:t>考え実行する社会</a:t>
            </a:r>
            <a:endParaRPr kumimoji="1" lang="en-US" altLang="ja-JP" sz="2000" dirty="0" smtClean="0">
              <a:solidFill>
                <a:schemeClr val="bg1">
                  <a:lumMod val="85000"/>
                  <a:lumOff val="15000"/>
                </a:schemeClr>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337019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195736" y="332656"/>
            <a:ext cx="6552728" cy="792088"/>
          </a:xfrm>
        </p:spPr>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ja-JP" altLang="en-US" dirty="0" smtClean="0">
                <a:ln w="0"/>
                <a:solidFill>
                  <a:srgbClr val="FF0066"/>
                </a:solidFill>
                <a:effectLst>
                  <a:reflection blurRad="12700" stA="50000" endPos="50000" dist="5000" dir="5400000" sy="-100000" rotWithShape="0"/>
                </a:effectLst>
                <a:latin typeface="HGP明朝E" pitchFamily="18" charset="-128"/>
                <a:ea typeface="HGP明朝E" pitchFamily="18" charset="-128"/>
              </a:rPr>
              <a:t>　</a:t>
            </a:r>
            <a:r>
              <a:rPr lang="ja-JP" altLang="en-US" dirty="0">
                <a:ln w="0"/>
                <a:solidFill>
                  <a:srgbClr val="FF0066"/>
                </a:solidFill>
                <a:effectLst>
                  <a:reflection blurRad="12700" stA="50000" endPos="50000" dist="5000" dir="5400000" sy="-100000" rotWithShape="0"/>
                </a:effectLst>
                <a:latin typeface="HGP明朝E" pitchFamily="18" charset="-128"/>
                <a:ea typeface="HGP明朝E" pitchFamily="18" charset="-128"/>
              </a:rPr>
              <a:t>みんなで</a:t>
            </a:r>
            <a:r>
              <a:rPr lang="ja-JP" altLang="en-US" dirty="0" smtClean="0">
                <a:ln w="0"/>
                <a:solidFill>
                  <a:srgbClr val="FF0066"/>
                </a:solidFill>
                <a:effectLst>
                  <a:reflection blurRad="12700" stA="50000" endPos="50000" dist="5000" dir="5400000" sy="-100000" rotWithShape="0"/>
                </a:effectLst>
                <a:latin typeface="HGP明朝E" pitchFamily="18" charset="-128"/>
                <a:ea typeface="HGP明朝E" pitchFamily="18" charset="-128"/>
              </a:rPr>
              <a:t>村をつくろう。</a:t>
            </a:r>
            <a:endParaRPr kumimoji="1" lang="ja-JP" altLang="en-US" dirty="0">
              <a:ln w="0"/>
              <a:solidFill>
                <a:srgbClr val="FF0066"/>
              </a:solidFill>
              <a:effectLst>
                <a:reflection blurRad="12700" stA="50000" endPos="50000" dist="5000" dir="5400000" sy="-100000" rotWithShape="0"/>
              </a:effectLst>
              <a:latin typeface="HGP明朝E" pitchFamily="18" charset="-128"/>
              <a:ea typeface="HGP明朝E" pitchFamily="18" charset="-128"/>
              <a:cs typeface="Times New Roman" pitchFamily="18" charset="0"/>
            </a:endParaRPr>
          </a:p>
        </p:txBody>
      </p:sp>
      <p:sp>
        <p:nvSpPr>
          <p:cNvPr id="4" name="正方形/長方形 3"/>
          <p:cNvSpPr/>
          <p:nvPr/>
        </p:nvSpPr>
        <p:spPr>
          <a:xfrm>
            <a:off x="611560" y="460516"/>
            <a:ext cx="1584176" cy="412200"/>
          </a:xfrm>
          <a:prstGeom prst="rect">
            <a:avLst/>
          </a:prstGeom>
          <a:solidFill>
            <a:srgbClr val="FF0066"/>
          </a:solidFill>
        </p:spPr>
        <p:style>
          <a:lnRef idx="1">
            <a:schemeClr val="accent6"/>
          </a:lnRef>
          <a:fillRef idx="2">
            <a:schemeClr val="accent6"/>
          </a:fillRef>
          <a:effectRef idx="1">
            <a:schemeClr val="accent6"/>
          </a:effectRef>
          <a:fontRef idx="minor">
            <a:schemeClr val="dk1"/>
          </a:fontRef>
        </p:style>
        <p:txBody>
          <a:bodyPr rtlCol="0" anchor="b"/>
          <a:lstStyle/>
          <a:p>
            <a:pPr algn="ctr"/>
            <a:r>
              <a:rPr lang="ja-JP" altLang="en-US" sz="2400" b="1" dirty="0">
                <a:solidFill>
                  <a:schemeClr val="tx1"/>
                </a:solidFill>
                <a:latin typeface="HGP明朝E" panose="02020900000000000000" pitchFamily="18" charset="-128"/>
                <a:ea typeface="HGP明朝E" panose="02020900000000000000" pitchFamily="18" charset="-128"/>
              </a:rPr>
              <a:t>私</a:t>
            </a:r>
            <a:r>
              <a:rPr lang="ja-JP" altLang="en-US" sz="2400" b="1" dirty="0" smtClean="0">
                <a:solidFill>
                  <a:schemeClr val="tx1"/>
                </a:solidFill>
                <a:latin typeface="HGP明朝E" panose="02020900000000000000" pitchFamily="18" charset="-128"/>
                <a:ea typeface="HGP明朝E" panose="02020900000000000000" pitchFamily="18" charset="-128"/>
              </a:rPr>
              <a:t>の夢</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graphicFrame>
        <p:nvGraphicFramePr>
          <p:cNvPr id="3" name="図表 2"/>
          <p:cNvGraphicFramePr/>
          <p:nvPr>
            <p:extLst>
              <p:ext uri="{D42A27DB-BD31-4B8C-83A1-F6EECF244321}">
                <p14:modId xmlns:p14="http://schemas.microsoft.com/office/powerpoint/2010/main" val="646625907"/>
              </p:ext>
            </p:extLst>
          </p:nvPr>
        </p:nvGraphicFramePr>
        <p:xfrm>
          <a:off x="1403648" y="1124744"/>
          <a:ext cx="6576392" cy="39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右矢印 6"/>
          <p:cNvSpPr/>
          <p:nvPr/>
        </p:nvSpPr>
        <p:spPr>
          <a:xfrm>
            <a:off x="611560" y="5405252"/>
            <a:ext cx="561212"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371074" y="5232069"/>
            <a:ext cx="7245687" cy="830997"/>
          </a:xfrm>
          <a:prstGeom prst="rect">
            <a:avLst/>
          </a:prstGeom>
          <a:noFill/>
        </p:spPr>
        <p:txBody>
          <a:bodyPr wrap="square" rtlCol="0">
            <a:spAutoFit/>
          </a:bodyPr>
          <a:lstStyle/>
          <a:p>
            <a:r>
              <a:rPr lang="ja-JP" altLang="en-US" sz="2400" i="1" dirty="0" smtClean="0">
                <a:solidFill>
                  <a:srgbClr val="FFC000"/>
                </a:solidFill>
                <a:latin typeface="HGS創英角ｺﾞｼｯｸUB" pitchFamily="50" charset="-128"/>
                <a:ea typeface="HGS創英角ｺﾞｼｯｸUB" pitchFamily="50" charset="-128"/>
              </a:rPr>
              <a:t>自分が住む理想の村をみんなでつくる</a:t>
            </a:r>
            <a:endParaRPr kumimoji="1" lang="en-US" altLang="ja-JP" sz="2400" i="1" dirty="0" smtClean="0">
              <a:solidFill>
                <a:srgbClr val="FFC000"/>
              </a:solidFill>
              <a:latin typeface="HGS創英角ｺﾞｼｯｸUB" pitchFamily="50" charset="-128"/>
              <a:ea typeface="HGS創英角ｺﾞｼｯｸUB" pitchFamily="50" charset="-128"/>
            </a:endParaRPr>
          </a:p>
          <a:p>
            <a:r>
              <a:rPr lang="ja-JP" altLang="en-US" sz="2400" i="1" dirty="0" smtClean="0">
                <a:solidFill>
                  <a:srgbClr val="FFC000"/>
                </a:solidFill>
                <a:latin typeface="HGS創英角ｺﾞｼｯｸUB" pitchFamily="50" charset="-128"/>
                <a:ea typeface="HGS創英角ｺﾞｼｯｸUB" pitchFamily="50" charset="-128"/>
              </a:rPr>
              <a:t>やる気とセンスで可能性は無限大</a:t>
            </a:r>
            <a:r>
              <a:rPr kumimoji="1" lang="ja-JP" altLang="en-US" sz="2000" i="1" dirty="0" smtClean="0">
                <a:solidFill>
                  <a:srgbClr val="FFC000"/>
                </a:solidFill>
              </a:rPr>
              <a:t>　</a:t>
            </a:r>
            <a:endParaRPr kumimoji="1" lang="ja-JP" altLang="en-US" sz="2000" i="1" dirty="0">
              <a:solidFill>
                <a:srgbClr val="FFC000"/>
              </a:solidFill>
            </a:endParaRPr>
          </a:p>
        </p:txBody>
      </p:sp>
    </p:spTree>
    <p:extLst>
      <p:ext uri="{BB962C8B-B14F-4D97-AF65-F5344CB8AC3E}">
        <p14:creationId xmlns:p14="http://schemas.microsoft.com/office/powerpoint/2010/main" val="278558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97182" y="332656"/>
            <a:ext cx="8280920" cy="1368152"/>
          </a:xfrm>
        </p:spPr>
        <p:txBody>
          <a:bodyPr anchor="t">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kumimoji="1" lang="ja-JP" altLang="en-US" dirty="0" smtClean="0">
                <a:ln w="0"/>
                <a:solidFill>
                  <a:schemeClr val="accent6"/>
                </a:solidFill>
                <a:effectLst>
                  <a:reflection blurRad="12700" stA="50000" endPos="50000" dist="5000" dir="5400000" sy="-100000" rotWithShape="0"/>
                </a:effectLst>
                <a:latin typeface="HGP明朝E" pitchFamily="18" charset="-128"/>
                <a:ea typeface="HGP明朝E" pitchFamily="18" charset="-128"/>
              </a:rPr>
              <a:t>日本が抱えている問題</a:t>
            </a:r>
            <a:r>
              <a:rPr kumimoji="1" lang="en-US" altLang="ja-JP" dirty="0" smtClean="0">
                <a:ln w="0"/>
                <a:solidFill>
                  <a:schemeClr val="accent6"/>
                </a:solidFill>
                <a:effectLst>
                  <a:reflection blurRad="12700" stA="50000" endPos="50000" dist="5000" dir="5400000" sy="-100000" rotWithShape="0"/>
                </a:effectLst>
                <a:latin typeface="HGP明朝E" pitchFamily="18" charset="-128"/>
                <a:ea typeface="HGP明朝E" pitchFamily="18" charset="-128"/>
              </a:rPr>
              <a:t/>
            </a:r>
            <a:br>
              <a:rPr kumimoji="1" lang="en-US" altLang="ja-JP" dirty="0" smtClean="0">
                <a:ln w="0"/>
                <a:solidFill>
                  <a:schemeClr val="accent6"/>
                </a:solidFill>
                <a:effectLst>
                  <a:reflection blurRad="12700" stA="50000" endPos="50000" dist="5000" dir="5400000" sy="-100000" rotWithShape="0"/>
                </a:effectLst>
                <a:latin typeface="HGP明朝E" pitchFamily="18" charset="-128"/>
                <a:ea typeface="HGP明朝E" pitchFamily="18" charset="-128"/>
              </a:rPr>
            </a:br>
            <a:r>
              <a:rPr kumimoji="1" lang="en-US" altLang="ja-JP" sz="3200" dirty="0" smtClean="0">
                <a:ln w="0"/>
                <a:solidFill>
                  <a:schemeClr val="accent6"/>
                </a:solidFill>
                <a:effectLst>
                  <a:reflection blurRad="12700" stA="50000" endPos="50000" dist="5000" dir="5400000" sy="-100000" rotWithShape="0"/>
                </a:effectLst>
                <a:latin typeface="Times New Roman" pitchFamily="18" charset="0"/>
                <a:cs typeface="Times New Roman" pitchFamily="18" charset="0"/>
              </a:rPr>
              <a:t>problems of Japan</a:t>
            </a:r>
            <a:endParaRPr kumimoji="1" lang="ja-JP" altLang="en-US" sz="3200" dirty="0">
              <a:ln w="0"/>
              <a:solidFill>
                <a:schemeClr val="accent6"/>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テキスト プレースホルダー 6"/>
          <p:cNvSpPr>
            <a:spLocks noGrp="1"/>
          </p:cNvSpPr>
          <p:nvPr>
            <p:ph type="body" idx="1"/>
          </p:nvPr>
        </p:nvSpPr>
        <p:spPr>
          <a:xfrm>
            <a:off x="6012160" y="1628800"/>
            <a:ext cx="2995737" cy="3384376"/>
          </a:xfrm>
        </p:spPr>
        <p:txBody>
          <a:bodyPr>
            <a:normAutofit fontScale="92500"/>
          </a:bodyPr>
          <a:lstStyle/>
          <a:p>
            <a:pPr algn="l">
              <a:lnSpc>
                <a:spcPct val="150000"/>
              </a:lnSpc>
            </a:pPr>
            <a:r>
              <a:rPr lang="ja-JP" altLang="en-US" sz="2800" dirty="0" smtClean="0">
                <a:solidFill>
                  <a:schemeClr val="bg1">
                    <a:lumMod val="75000"/>
                    <a:lumOff val="25000"/>
                  </a:schemeClr>
                </a:solidFill>
              </a:rPr>
              <a:t>①少子高齢化</a:t>
            </a:r>
            <a:r>
              <a:rPr lang="ja-JP" altLang="en-US" dirty="0" smtClean="0">
                <a:solidFill>
                  <a:schemeClr val="bg1">
                    <a:lumMod val="75000"/>
                    <a:lumOff val="25000"/>
                  </a:schemeClr>
                </a:solidFill>
              </a:rPr>
              <a:t>　　　　</a:t>
            </a:r>
            <a:endParaRPr lang="en-US" altLang="ja-JP" dirty="0" smtClean="0">
              <a:solidFill>
                <a:schemeClr val="bg1">
                  <a:lumMod val="75000"/>
                  <a:lumOff val="25000"/>
                </a:schemeClr>
              </a:solidFill>
            </a:endParaRPr>
          </a:p>
          <a:p>
            <a:pPr algn="l">
              <a:lnSpc>
                <a:spcPct val="150000"/>
              </a:lnSpc>
            </a:pPr>
            <a:r>
              <a:rPr lang="ja-JP" altLang="en-US" sz="2800" dirty="0" smtClean="0">
                <a:solidFill>
                  <a:schemeClr val="bg1">
                    <a:lumMod val="75000"/>
                    <a:lumOff val="25000"/>
                  </a:schemeClr>
                </a:solidFill>
              </a:rPr>
              <a:t>②相次ぐ企業倒産</a:t>
            </a:r>
            <a:r>
              <a:rPr lang="ja-JP" altLang="en-US" sz="2400" dirty="0">
                <a:solidFill>
                  <a:schemeClr val="bg1">
                    <a:lumMod val="75000"/>
                    <a:lumOff val="25000"/>
                  </a:schemeClr>
                </a:solidFill>
              </a:rPr>
              <a:t>　</a:t>
            </a:r>
            <a:endParaRPr lang="en-US" altLang="ja-JP" sz="2400" dirty="0" smtClean="0">
              <a:solidFill>
                <a:schemeClr val="bg1">
                  <a:lumMod val="75000"/>
                  <a:lumOff val="25000"/>
                </a:schemeClr>
              </a:solidFill>
            </a:endParaRPr>
          </a:p>
          <a:p>
            <a:pPr algn="l">
              <a:lnSpc>
                <a:spcPct val="150000"/>
              </a:lnSpc>
            </a:pPr>
            <a:r>
              <a:rPr lang="ja-JP" altLang="en-US" sz="2800" dirty="0" smtClean="0">
                <a:solidFill>
                  <a:schemeClr val="bg1">
                    <a:lumMod val="75000"/>
                    <a:lumOff val="25000"/>
                  </a:schemeClr>
                </a:solidFill>
              </a:rPr>
              <a:t>③グローバル社会</a:t>
            </a:r>
            <a:endParaRPr lang="en-US" altLang="ja-JP" sz="2800" dirty="0" smtClean="0">
              <a:solidFill>
                <a:schemeClr val="bg1">
                  <a:lumMod val="75000"/>
                  <a:lumOff val="25000"/>
                </a:schemeClr>
              </a:solidFill>
            </a:endParaRPr>
          </a:p>
          <a:p>
            <a:pPr algn="l">
              <a:lnSpc>
                <a:spcPct val="150000"/>
              </a:lnSpc>
            </a:pPr>
            <a:r>
              <a:rPr lang="ja-JP" altLang="en-US" sz="2800" dirty="0" smtClean="0">
                <a:solidFill>
                  <a:schemeClr val="bg1">
                    <a:lumMod val="75000"/>
                    <a:lumOff val="25000"/>
                  </a:schemeClr>
                </a:solidFill>
              </a:rPr>
              <a:t>④地域間格差</a:t>
            </a:r>
            <a:endParaRPr lang="en-US" altLang="ja-JP" sz="2800" dirty="0" smtClean="0">
              <a:solidFill>
                <a:schemeClr val="bg1">
                  <a:lumMod val="75000"/>
                  <a:lumOff val="25000"/>
                </a:schemeClr>
              </a:solidFill>
            </a:endParaRPr>
          </a:p>
          <a:p>
            <a:pPr algn="l">
              <a:lnSpc>
                <a:spcPct val="150000"/>
              </a:lnSpc>
            </a:pPr>
            <a:r>
              <a:rPr lang="ja-JP" altLang="en-US" sz="2800" dirty="0" smtClean="0">
                <a:solidFill>
                  <a:schemeClr val="bg1">
                    <a:lumMod val="75000"/>
                    <a:lumOff val="25000"/>
                  </a:schemeClr>
                </a:solidFill>
              </a:rPr>
              <a:t>⑤成熟</a:t>
            </a:r>
            <a:r>
              <a:rPr lang="ja-JP" altLang="en-US" sz="2800" dirty="0" smtClean="0">
                <a:solidFill>
                  <a:schemeClr val="bg1">
                    <a:lumMod val="75000"/>
                    <a:lumOff val="25000"/>
                  </a:schemeClr>
                </a:solidFill>
              </a:rPr>
              <a:t>社会</a:t>
            </a:r>
            <a:endParaRPr lang="en-US" altLang="ja-JP" sz="2800" dirty="0" smtClean="0">
              <a:solidFill>
                <a:schemeClr val="bg1">
                  <a:lumMod val="75000"/>
                  <a:lumOff val="25000"/>
                </a:schemeClr>
              </a:solidFill>
            </a:endParaRPr>
          </a:p>
        </p:txBody>
      </p:sp>
      <p:sp>
        <p:nvSpPr>
          <p:cNvPr id="8" name="テキスト プレースホルダー 6"/>
          <p:cNvSpPr txBox="1">
            <a:spLocks/>
          </p:cNvSpPr>
          <p:nvPr/>
        </p:nvSpPr>
        <p:spPr>
          <a:xfrm>
            <a:off x="612736" y="1628800"/>
            <a:ext cx="5569270" cy="3600400"/>
          </a:xfrm>
          <a:prstGeom prst="rect">
            <a:avLst/>
          </a:prstGeom>
        </p:spPr>
        <p:txBody>
          <a:bodyPr vert="horz" lIns="91440" tIns="45720" rIns="91440" bIns="45720" rtlCol="0" anchor="t">
            <a:normAutofit lnSpcReduction="10000"/>
          </a:bodyPr>
          <a:lstStyle>
            <a:lvl1pPr marL="0" indent="0" algn="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2"/>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l">
              <a:lnSpc>
                <a:spcPct val="150000"/>
              </a:lnSpc>
            </a:pPr>
            <a:r>
              <a:rPr lang="en-US" altLang="ja-JP" sz="2800" dirty="0" smtClean="0">
                <a:solidFill>
                  <a:schemeClr val="accent5">
                    <a:lumMod val="50000"/>
                  </a:schemeClr>
                </a:solidFill>
                <a:latin typeface="Times New Roman" pitchFamily="18" charset="0"/>
                <a:cs typeface="Times New Roman" pitchFamily="18" charset="0"/>
              </a:rPr>
              <a:t>1 aging population and low birth rate</a:t>
            </a:r>
          </a:p>
          <a:p>
            <a:pPr algn="l">
              <a:lnSpc>
                <a:spcPct val="150000"/>
              </a:lnSpc>
            </a:pPr>
            <a:r>
              <a:rPr lang="en-US" altLang="ja-JP" sz="2800" dirty="0" smtClean="0">
                <a:solidFill>
                  <a:schemeClr val="accent5">
                    <a:lumMod val="50000"/>
                  </a:schemeClr>
                </a:solidFill>
                <a:latin typeface="Times New Roman" pitchFamily="18" charset="0"/>
                <a:cs typeface="Times New Roman" pitchFamily="18" charset="0"/>
              </a:rPr>
              <a:t>2 increase in bankruptcy</a:t>
            </a:r>
          </a:p>
          <a:p>
            <a:pPr algn="l">
              <a:lnSpc>
                <a:spcPct val="150000"/>
              </a:lnSpc>
            </a:pPr>
            <a:r>
              <a:rPr lang="en-US" altLang="ja-JP" sz="2800" dirty="0" smtClean="0">
                <a:solidFill>
                  <a:schemeClr val="accent5">
                    <a:lumMod val="50000"/>
                  </a:schemeClr>
                </a:solidFill>
                <a:latin typeface="Times New Roman" pitchFamily="18" charset="0"/>
                <a:cs typeface="Times New Roman" pitchFamily="18" charset="0"/>
              </a:rPr>
              <a:t>3 global society</a:t>
            </a:r>
          </a:p>
          <a:p>
            <a:pPr algn="l">
              <a:lnSpc>
                <a:spcPct val="150000"/>
              </a:lnSpc>
            </a:pPr>
            <a:r>
              <a:rPr lang="en-US" altLang="ja-JP" sz="2800" dirty="0" smtClean="0">
                <a:solidFill>
                  <a:schemeClr val="accent5">
                    <a:lumMod val="50000"/>
                  </a:schemeClr>
                </a:solidFill>
                <a:latin typeface="Times New Roman" pitchFamily="18" charset="0"/>
                <a:cs typeface="Times New Roman" pitchFamily="18" charset="0"/>
              </a:rPr>
              <a:t>4 regional gap</a:t>
            </a:r>
          </a:p>
          <a:p>
            <a:pPr algn="l">
              <a:lnSpc>
                <a:spcPct val="150000"/>
              </a:lnSpc>
            </a:pPr>
            <a:r>
              <a:rPr lang="en-US" altLang="ja-JP" sz="2800" dirty="0" smtClean="0">
                <a:solidFill>
                  <a:schemeClr val="accent5">
                    <a:lumMod val="50000"/>
                  </a:schemeClr>
                </a:solidFill>
                <a:latin typeface="Times New Roman" pitchFamily="18" charset="0"/>
                <a:cs typeface="Times New Roman" pitchFamily="18" charset="0"/>
              </a:rPr>
              <a:t>5 matured </a:t>
            </a:r>
            <a:r>
              <a:rPr lang="en-US" altLang="ja-JP" sz="2800" dirty="0" smtClean="0">
                <a:solidFill>
                  <a:schemeClr val="accent5">
                    <a:lumMod val="50000"/>
                  </a:schemeClr>
                </a:solidFill>
                <a:latin typeface="Times New Roman" pitchFamily="18" charset="0"/>
                <a:cs typeface="Times New Roman" pitchFamily="18" charset="0"/>
              </a:rPr>
              <a:t>society</a:t>
            </a:r>
            <a:endParaRPr lang="en-US" altLang="ja-JP" sz="2800" dirty="0" smtClean="0">
              <a:solidFill>
                <a:schemeClr val="accent5">
                  <a:lumMod val="50000"/>
                </a:schemeClr>
              </a:solidFill>
              <a:latin typeface="Times New Roman" pitchFamily="18" charset="0"/>
              <a:cs typeface="Times New Roman" pitchFamily="18" charset="0"/>
            </a:endParaRPr>
          </a:p>
        </p:txBody>
      </p:sp>
      <p:sp>
        <p:nvSpPr>
          <p:cNvPr id="9" name="テキスト ボックス 8"/>
          <p:cNvSpPr txBox="1"/>
          <p:nvPr/>
        </p:nvSpPr>
        <p:spPr>
          <a:xfrm>
            <a:off x="4139952" y="6309320"/>
            <a:ext cx="4575707" cy="369332"/>
          </a:xfrm>
          <a:prstGeom prst="rect">
            <a:avLst/>
          </a:prstGeom>
          <a:noFill/>
        </p:spPr>
        <p:txBody>
          <a:bodyPr wrap="square" rtlCol="0">
            <a:spAutoFit/>
          </a:bodyPr>
          <a:lstStyle/>
          <a:p>
            <a:pPr algn="r"/>
            <a:r>
              <a:rPr kumimoji="1" lang="en-US" altLang="ja-JP" dirty="0" smtClean="0">
                <a:solidFill>
                  <a:schemeClr val="bg1"/>
                </a:solidFill>
                <a:latin typeface="ＭＳ ゴシック" pitchFamily="49" charset="-128"/>
                <a:ea typeface="ＭＳ ゴシック" pitchFamily="49" charset="-128"/>
              </a:rPr>
              <a:t>※JTB</a:t>
            </a:r>
            <a:r>
              <a:rPr kumimoji="1" lang="ja-JP" altLang="en-US" dirty="0" smtClean="0">
                <a:solidFill>
                  <a:schemeClr val="bg1"/>
                </a:solidFill>
                <a:latin typeface="ＭＳ ゴシック" pitchFamily="49" charset="-128"/>
                <a:ea typeface="ＭＳ ゴシック" pitchFamily="49" charset="-128"/>
              </a:rPr>
              <a:t>　山下真輝氏講演資料から抜粋</a:t>
            </a:r>
            <a:endParaRPr kumimoji="1" lang="ja-JP" altLang="en-US" dirty="0">
              <a:solidFill>
                <a:schemeClr val="bg1"/>
              </a:solidFill>
              <a:latin typeface="ＭＳ ゴシック" pitchFamily="49" charset="-128"/>
              <a:ea typeface="ＭＳ ゴシック" pitchFamily="49" charset="-128"/>
            </a:endParaRPr>
          </a:p>
        </p:txBody>
      </p:sp>
      <p:sp>
        <p:nvSpPr>
          <p:cNvPr id="10" name="正方形/長方形 9"/>
          <p:cNvSpPr/>
          <p:nvPr/>
        </p:nvSpPr>
        <p:spPr>
          <a:xfrm>
            <a:off x="611560" y="460516"/>
            <a:ext cx="1584176" cy="412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問題</a:t>
            </a:r>
            <a:r>
              <a:rPr lang="ja-JP" altLang="en-US" sz="2400" b="1" dirty="0">
                <a:solidFill>
                  <a:schemeClr val="tx1"/>
                </a:solidFill>
                <a:latin typeface="HGP明朝E" panose="02020900000000000000" pitchFamily="18" charset="-128"/>
                <a:ea typeface="HGP明朝E" panose="02020900000000000000" pitchFamily="18" charset="-128"/>
              </a:rPr>
              <a:t>提起</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1006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195736" y="332656"/>
            <a:ext cx="6552728" cy="864096"/>
          </a:xfrm>
        </p:spPr>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ja-JP" altLang="en-US" dirty="0" smtClean="0">
                <a:ln w="0"/>
                <a:solidFill>
                  <a:schemeClr val="accent6"/>
                </a:solidFill>
                <a:effectLst>
                  <a:reflection blurRad="12700" stA="50000" endPos="50000" dist="5000" dir="5400000" sy="-100000" rotWithShape="0"/>
                </a:effectLst>
                <a:latin typeface="HGP明朝E" pitchFamily="18" charset="-128"/>
                <a:ea typeface="HGP明朝E" pitchFamily="18" charset="-128"/>
              </a:rPr>
              <a:t>　理想の社会とは</a:t>
            </a:r>
            <a:endParaRPr kumimoji="1" lang="ja-JP" altLang="en-US" dirty="0">
              <a:ln w="0"/>
              <a:solidFill>
                <a:schemeClr val="accent6"/>
              </a:solidFill>
              <a:effectLst>
                <a:reflection blurRad="12700" stA="50000" endPos="50000" dist="5000" dir="5400000" sy="-100000" rotWithShape="0"/>
              </a:effectLst>
              <a:latin typeface="HGP明朝E" pitchFamily="18" charset="-128"/>
              <a:ea typeface="HGP明朝E" pitchFamily="18" charset="-128"/>
              <a:cs typeface="Times New Roman" pitchFamily="18" charset="0"/>
            </a:endParaRPr>
          </a:p>
        </p:txBody>
      </p:sp>
      <p:sp>
        <p:nvSpPr>
          <p:cNvPr id="10" name="コンテンツ プレースホルダ 4"/>
          <p:cNvSpPr txBox="1">
            <a:spLocks/>
          </p:cNvSpPr>
          <p:nvPr/>
        </p:nvSpPr>
        <p:spPr>
          <a:xfrm>
            <a:off x="593442" y="1196752"/>
            <a:ext cx="8856984" cy="5184576"/>
          </a:xfrm>
          <a:prstGeom prst="rect">
            <a:avLst/>
          </a:prstGeom>
        </p:spPr>
        <p:txBody>
          <a:bodyPr>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Font typeface="Georgia" pitchFamily="18" charset="0"/>
              <a:buNone/>
            </a:pPr>
            <a:r>
              <a:rPr lang="ja-JP" altLang="en-US" sz="2800" dirty="0" smtClean="0">
                <a:solidFill>
                  <a:schemeClr val="bg1"/>
                </a:solidFill>
                <a:latin typeface="HGPｺﾞｼｯｸM" pitchFamily="50" charset="-128"/>
                <a:ea typeface="HGPｺﾞｼｯｸM" pitchFamily="50" charset="-128"/>
              </a:rPr>
              <a:t>　理想の社会とは、</a:t>
            </a:r>
            <a:endParaRPr lang="en-US" altLang="ja-JP" sz="28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800" dirty="0" smtClean="0">
                <a:solidFill>
                  <a:schemeClr val="bg1"/>
                </a:solidFill>
                <a:latin typeface="HGPｺﾞｼｯｸM" pitchFamily="50" charset="-128"/>
                <a:ea typeface="HGPｺﾞｼｯｸM" pitchFamily="50" charset="-128"/>
              </a:rPr>
              <a:t>努力して頑張った人が報われる社会</a:t>
            </a:r>
            <a:endParaRPr lang="en-US" altLang="ja-JP" sz="28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800" dirty="0" smtClean="0">
                <a:solidFill>
                  <a:schemeClr val="bg1"/>
                </a:solidFill>
                <a:latin typeface="HGPｺﾞｼｯｸM" pitchFamily="50" charset="-128"/>
                <a:ea typeface="HGPｺﾞｼｯｸM" pitchFamily="50" charset="-128"/>
              </a:rPr>
              <a:t>社会的弱者が普通に暮らせる社会</a:t>
            </a:r>
            <a:endParaRPr lang="en-US" altLang="ja-JP" sz="28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800" dirty="0">
                <a:solidFill>
                  <a:schemeClr val="bg1"/>
                </a:solidFill>
                <a:latin typeface="HGPｺﾞｼｯｸM" pitchFamily="50" charset="-128"/>
                <a:ea typeface="HGPｺﾞｼｯｸM" pitchFamily="50" charset="-128"/>
              </a:rPr>
              <a:t>誰</a:t>
            </a:r>
            <a:r>
              <a:rPr lang="ja-JP" altLang="en-US" sz="2800" dirty="0" smtClean="0">
                <a:solidFill>
                  <a:schemeClr val="bg1"/>
                </a:solidFill>
                <a:latin typeface="HGPｺﾞｼｯｸM" pitchFamily="50" charset="-128"/>
                <a:ea typeface="HGPｺﾞｼｯｸM" pitchFamily="50" charset="-128"/>
              </a:rPr>
              <a:t>もが“</a:t>
            </a:r>
            <a:r>
              <a:rPr lang="ja-JP" altLang="en-US" sz="2800" b="1" dirty="0" smtClean="0">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rPr>
              <a:t>幸せ</a:t>
            </a:r>
            <a:r>
              <a:rPr lang="ja-JP" altLang="en-US" sz="2800" dirty="0" smtClean="0">
                <a:solidFill>
                  <a:schemeClr val="bg1"/>
                </a:solidFill>
                <a:latin typeface="HGPｺﾞｼｯｸM" pitchFamily="50" charset="-128"/>
                <a:ea typeface="HGPｺﾞｼｯｸM" pitchFamily="50" charset="-128"/>
              </a:rPr>
              <a:t>”を実感できる社会</a:t>
            </a:r>
            <a:endParaRPr lang="en-US" altLang="ja-JP" sz="2800" dirty="0" smtClean="0">
              <a:solidFill>
                <a:schemeClr val="bg1"/>
              </a:solidFill>
              <a:latin typeface="HGPｺﾞｼｯｸM" pitchFamily="50" charset="-128"/>
              <a:ea typeface="HGPｺﾞｼｯｸM" pitchFamily="50" charset="-128"/>
            </a:endParaRPr>
          </a:p>
          <a:p>
            <a:pPr>
              <a:buFont typeface="Georgia" pitchFamily="18" charset="0"/>
              <a:buNone/>
            </a:pPr>
            <a:endParaRPr lang="en-US" altLang="ja-JP" sz="1500" dirty="0" smtClean="0">
              <a:solidFill>
                <a:schemeClr val="bg1"/>
              </a:solidFill>
              <a:latin typeface="HGPｺﾞｼｯｸM" pitchFamily="50" charset="-128"/>
              <a:ea typeface="HGPｺﾞｼｯｸM" pitchFamily="50" charset="-128"/>
            </a:endParaRPr>
          </a:p>
          <a:p>
            <a:pPr>
              <a:buFont typeface="Georgia" pitchFamily="18" charset="0"/>
              <a:buNone/>
            </a:pPr>
            <a:r>
              <a:rPr lang="ja-JP" altLang="en-US" sz="2800" dirty="0" smtClean="0">
                <a:solidFill>
                  <a:schemeClr val="bg1"/>
                </a:solidFill>
                <a:latin typeface="HGPｺﾞｼｯｸM" pitchFamily="50" charset="-128"/>
                <a:ea typeface="HGPｺﾞｼｯｸM" pitchFamily="50" charset="-128"/>
              </a:rPr>
              <a:t>　幸せ</a:t>
            </a:r>
            <a:r>
              <a:rPr lang="en-US" altLang="ja-JP" sz="2800" dirty="0" smtClean="0">
                <a:solidFill>
                  <a:schemeClr val="bg1"/>
                </a:solidFill>
                <a:latin typeface="HGPｺﾞｼｯｸM" pitchFamily="50" charset="-128"/>
                <a:ea typeface="HGPｺﾞｼｯｸM" pitchFamily="50" charset="-128"/>
              </a:rPr>
              <a:t>=</a:t>
            </a:r>
            <a:r>
              <a:rPr lang="ja-JP" altLang="en-US" sz="2800" dirty="0" smtClean="0">
                <a:solidFill>
                  <a:schemeClr val="bg1"/>
                </a:solidFill>
                <a:latin typeface="HGPｺﾞｼｯｸM" pitchFamily="50" charset="-128"/>
                <a:ea typeface="HGPｺﾞｼｯｸM" pitchFamily="50" charset="-128"/>
              </a:rPr>
              <a:t>幸福（</a:t>
            </a:r>
            <a:r>
              <a:rPr lang="en-US" altLang="ja-JP" sz="2800" dirty="0" smtClean="0">
                <a:solidFill>
                  <a:schemeClr val="bg1"/>
                </a:solidFill>
                <a:latin typeface="HGPｺﾞｼｯｸM" pitchFamily="50" charset="-128"/>
                <a:ea typeface="HGPｺﾞｼｯｸM" pitchFamily="50" charset="-128"/>
              </a:rPr>
              <a:t>Happiness</a:t>
            </a:r>
            <a:r>
              <a:rPr lang="ja-JP" altLang="en-US" sz="2800" dirty="0" smtClean="0">
                <a:solidFill>
                  <a:schemeClr val="bg1"/>
                </a:solidFill>
                <a:latin typeface="HGPｺﾞｼｯｸM" pitchFamily="50" charset="-128"/>
                <a:ea typeface="HGPｺﾞｼｯｸM" pitchFamily="50" charset="-128"/>
              </a:rPr>
              <a:t>）って何なのか？</a:t>
            </a:r>
            <a:endParaRPr lang="en-US" altLang="ja-JP" sz="28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800" dirty="0" smtClean="0">
                <a:solidFill>
                  <a:schemeClr val="bg1"/>
                </a:solidFill>
                <a:latin typeface="HGPｺﾞｼｯｸM" pitchFamily="50" charset="-128"/>
                <a:ea typeface="HGPｺﾞｼｯｸM" pitchFamily="50" charset="-128"/>
              </a:rPr>
              <a:t>相対的な物事の感じ方で人によって異なるもの</a:t>
            </a:r>
            <a:endParaRPr lang="en-US" altLang="ja-JP" sz="28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en-US" altLang="ja-JP" sz="2800" dirty="0" smtClean="0">
                <a:solidFill>
                  <a:schemeClr val="bg1"/>
                </a:solidFill>
                <a:latin typeface="HGPｺﾞｼｯｸM" pitchFamily="50" charset="-128"/>
                <a:ea typeface="HGPｺﾞｼｯｸM" pitchFamily="50" charset="-128"/>
              </a:rPr>
              <a:t>『</a:t>
            </a:r>
            <a:r>
              <a:rPr lang="ja-JP" altLang="en-US" sz="2800" dirty="0" smtClean="0">
                <a:solidFill>
                  <a:schemeClr val="bg1"/>
                </a:solidFill>
                <a:latin typeface="HGPｺﾞｼｯｸM" pitchFamily="50" charset="-128"/>
                <a:ea typeface="HGPｺﾞｼｯｸM" pitchFamily="50" charset="-128"/>
              </a:rPr>
              <a:t>絶えず幸福になろうとしている状態にある限り、</a:t>
            </a:r>
            <a:endParaRPr lang="en-US" altLang="ja-JP" sz="2800" dirty="0" smtClean="0">
              <a:solidFill>
                <a:schemeClr val="bg1"/>
              </a:solidFill>
              <a:latin typeface="HGPｺﾞｼｯｸM" pitchFamily="50" charset="-128"/>
              <a:ea typeface="HGPｺﾞｼｯｸM" pitchFamily="50" charset="-128"/>
            </a:endParaRPr>
          </a:p>
          <a:p>
            <a:pPr marL="45720" indent="0">
              <a:buNone/>
            </a:pPr>
            <a:r>
              <a:rPr lang="ja-JP" altLang="en-US" sz="2800" dirty="0">
                <a:solidFill>
                  <a:schemeClr val="bg1"/>
                </a:solidFill>
                <a:latin typeface="HGPｺﾞｼｯｸM" pitchFamily="50" charset="-128"/>
                <a:ea typeface="HGPｺﾞｼｯｸM" pitchFamily="50" charset="-128"/>
              </a:rPr>
              <a:t>　</a:t>
            </a:r>
            <a:r>
              <a:rPr lang="ja-JP" altLang="en-US" sz="2800" dirty="0" smtClean="0">
                <a:solidFill>
                  <a:schemeClr val="bg1"/>
                </a:solidFill>
                <a:latin typeface="HGPｺﾞｼｯｸM" pitchFamily="50" charset="-128"/>
                <a:ea typeface="HGPｺﾞｼｯｸM" pitchFamily="50" charset="-128"/>
              </a:rPr>
              <a:t>　我々は決して幸福になることがない。</a:t>
            </a:r>
            <a:r>
              <a:rPr lang="en-US" altLang="ja-JP" sz="2800" dirty="0" smtClean="0">
                <a:solidFill>
                  <a:schemeClr val="bg1"/>
                </a:solidFill>
                <a:latin typeface="HGPｺﾞｼｯｸM" pitchFamily="50" charset="-128"/>
                <a:ea typeface="HGPｺﾞｼｯｸM" pitchFamily="50" charset="-128"/>
              </a:rPr>
              <a:t>』</a:t>
            </a:r>
            <a:r>
              <a:rPr lang="ja-JP" altLang="en-US" sz="2800" dirty="0" smtClean="0">
                <a:solidFill>
                  <a:schemeClr val="bg1"/>
                </a:solidFill>
                <a:latin typeface="HGPｺﾞｼｯｸM" pitchFamily="50" charset="-128"/>
                <a:ea typeface="HGPｺﾞｼｯｸM" pitchFamily="50" charset="-128"/>
              </a:rPr>
              <a:t>パスカル</a:t>
            </a:r>
            <a:endParaRPr lang="en-US" altLang="ja-JP" sz="2800" dirty="0" smtClean="0">
              <a:solidFill>
                <a:schemeClr val="bg1"/>
              </a:solidFill>
              <a:latin typeface="HGPｺﾞｼｯｸM" pitchFamily="50" charset="-128"/>
              <a:ea typeface="HGPｺﾞｼｯｸM" pitchFamily="50" charset="-128"/>
            </a:endParaRPr>
          </a:p>
          <a:p>
            <a:pPr>
              <a:buFont typeface="Georgia" pitchFamily="18" charset="0"/>
              <a:buNone/>
            </a:pPr>
            <a:endParaRPr lang="en-US" altLang="ja-JP" sz="2000" dirty="0" smtClean="0">
              <a:solidFill>
                <a:schemeClr val="bg1"/>
              </a:solidFill>
              <a:latin typeface="HGPｺﾞｼｯｸM" pitchFamily="50" charset="-128"/>
              <a:ea typeface="HGPｺﾞｼｯｸM" pitchFamily="50" charset="-128"/>
            </a:endParaRPr>
          </a:p>
          <a:p>
            <a:pPr>
              <a:buFont typeface="Georgia" pitchFamily="18" charset="0"/>
              <a:buNone/>
            </a:pPr>
            <a:r>
              <a:rPr lang="ja-JP" altLang="en-US" sz="2800" b="1" i="1" dirty="0" smtClean="0">
                <a:solidFill>
                  <a:srgbClr val="00B050"/>
                </a:solidFill>
                <a:latin typeface="HGPｺﾞｼｯｸM" pitchFamily="50" charset="-128"/>
                <a:ea typeface="HGPｺﾞｼｯｸM" pitchFamily="50" charset="-128"/>
              </a:rPr>
              <a:t>他人と自分を比較する限り決して満足することはできない。</a:t>
            </a:r>
            <a:endParaRPr lang="en-US" altLang="ja-JP" sz="2800" b="1" i="1" dirty="0" smtClean="0">
              <a:solidFill>
                <a:srgbClr val="00B050"/>
              </a:solidFill>
              <a:latin typeface="HGPｺﾞｼｯｸM" pitchFamily="50" charset="-128"/>
              <a:ea typeface="HGPｺﾞｼｯｸM" pitchFamily="50" charset="-128"/>
            </a:endParaRPr>
          </a:p>
          <a:p>
            <a:pPr>
              <a:buFont typeface="Georgia" pitchFamily="18" charset="0"/>
              <a:buNone/>
            </a:pPr>
            <a:r>
              <a:rPr lang="ja-JP" altLang="en-US" sz="2800" dirty="0" smtClean="0">
                <a:solidFill>
                  <a:schemeClr val="bg1"/>
                </a:solidFill>
                <a:latin typeface="HGPｺﾞｼｯｸM" pitchFamily="50" charset="-128"/>
                <a:ea typeface="HGPｺﾞｼｯｸM" pitchFamily="50" charset="-128"/>
              </a:rPr>
              <a:t>⇨　</a:t>
            </a:r>
            <a:r>
              <a:rPr lang="ja-JP" altLang="en-US" sz="2800" b="1" dirty="0" smtClean="0">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rPr>
              <a:t>格差のない社会</a:t>
            </a:r>
            <a:r>
              <a:rPr lang="ja-JP" altLang="en-US" sz="2800" dirty="0" smtClean="0">
                <a:solidFill>
                  <a:schemeClr val="bg1"/>
                </a:solidFill>
                <a:latin typeface="HGPｺﾞｼｯｸM" pitchFamily="50" charset="-128"/>
                <a:ea typeface="HGPｺﾞｼｯｸM" pitchFamily="50" charset="-128"/>
              </a:rPr>
              <a:t>　</a:t>
            </a:r>
            <a:r>
              <a:rPr lang="en-US" altLang="ja-JP" sz="2800" dirty="0" smtClean="0">
                <a:solidFill>
                  <a:schemeClr val="bg1"/>
                </a:solidFill>
                <a:latin typeface="HGPｺﾞｼｯｸM" pitchFamily="50" charset="-128"/>
                <a:ea typeface="HGPｺﾞｼｯｸM" pitchFamily="50" charset="-128"/>
              </a:rPr>
              <a:t>=</a:t>
            </a:r>
            <a:r>
              <a:rPr lang="ja-JP" altLang="en-US" sz="2800" dirty="0" smtClean="0">
                <a:solidFill>
                  <a:schemeClr val="bg1"/>
                </a:solidFill>
                <a:latin typeface="HGPｺﾞｼｯｸM" pitchFamily="50" charset="-128"/>
                <a:ea typeface="HGPｺﾞｼｯｸM" pitchFamily="50" charset="-128"/>
              </a:rPr>
              <a:t>　１億総中流社会</a:t>
            </a:r>
            <a:endParaRPr lang="en-US" altLang="ja-JP" sz="2800" dirty="0" smtClean="0">
              <a:solidFill>
                <a:schemeClr val="bg1"/>
              </a:solidFill>
              <a:latin typeface="HGPｺﾞｼｯｸM" pitchFamily="50" charset="-128"/>
              <a:ea typeface="HGPｺﾞｼｯｸM" pitchFamily="50" charset="-128"/>
            </a:endParaRPr>
          </a:p>
          <a:p>
            <a:pPr>
              <a:buFont typeface="Georgia" pitchFamily="18" charset="0"/>
              <a:buNone/>
            </a:pPr>
            <a:endParaRPr lang="en-US" altLang="ja-JP" sz="2800" dirty="0" smtClean="0">
              <a:solidFill>
                <a:schemeClr val="bg1"/>
              </a:solidFill>
              <a:latin typeface="HGPｺﾞｼｯｸM" pitchFamily="50" charset="-128"/>
              <a:ea typeface="HGPｺﾞｼｯｸM" pitchFamily="50" charset="-128"/>
            </a:endParaRPr>
          </a:p>
          <a:p>
            <a:pPr>
              <a:buFont typeface="Georgia" pitchFamily="18" charset="0"/>
              <a:buNone/>
            </a:pPr>
            <a:endParaRPr lang="en-US" altLang="ja-JP" sz="2800" dirty="0" smtClean="0">
              <a:solidFill>
                <a:schemeClr val="bg1"/>
              </a:solidFill>
              <a:latin typeface="HGPｺﾞｼｯｸM" pitchFamily="50" charset="-128"/>
              <a:ea typeface="HGPｺﾞｼｯｸM" pitchFamily="50" charset="-128"/>
            </a:endParaRPr>
          </a:p>
          <a:p>
            <a:pPr>
              <a:buFont typeface="Wingdings" pitchFamily="2" charset="2"/>
              <a:buChar char="Ø"/>
            </a:pPr>
            <a:endParaRPr lang="en-US" altLang="ja-JP" dirty="0" smtClean="0">
              <a:solidFill>
                <a:schemeClr val="bg1"/>
              </a:solidFill>
              <a:latin typeface="HGPｺﾞｼｯｸM" pitchFamily="50" charset="-128"/>
              <a:ea typeface="HGPｺﾞｼｯｸM" pitchFamily="50" charset="-128"/>
            </a:endParaRPr>
          </a:p>
          <a:p>
            <a:pPr>
              <a:buFont typeface="Georgia" pitchFamily="18" charset="0"/>
              <a:buNone/>
            </a:pPr>
            <a:endParaRPr lang="ja-JP" altLang="en-US" dirty="0">
              <a:solidFill>
                <a:schemeClr val="bg1"/>
              </a:solidFill>
              <a:latin typeface="HGPｺﾞｼｯｸM" pitchFamily="50" charset="-128"/>
              <a:ea typeface="HGPｺﾞｼｯｸM" pitchFamily="50" charset="-128"/>
            </a:endParaRPr>
          </a:p>
        </p:txBody>
      </p:sp>
      <p:sp>
        <p:nvSpPr>
          <p:cNvPr id="4" name="正方形/長方形 3"/>
          <p:cNvSpPr/>
          <p:nvPr/>
        </p:nvSpPr>
        <p:spPr>
          <a:xfrm>
            <a:off x="611560" y="460516"/>
            <a:ext cx="1584176" cy="412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問題</a:t>
            </a:r>
            <a:r>
              <a:rPr lang="ja-JP" altLang="en-US" sz="2400" b="1" dirty="0">
                <a:solidFill>
                  <a:schemeClr val="tx1"/>
                </a:solidFill>
                <a:latin typeface="HGP明朝E" panose="02020900000000000000" pitchFamily="18" charset="-128"/>
                <a:ea typeface="HGP明朝E" panose="02020900000000000000" pitchFamily="18" charset="-128"/>
              </a:rPr>
              <a:t>提起</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23274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195736" y="260648"/>
            <a:ext cx="6552728" cy="1008112"/>
          </a:xfrm>
        </p:spPr>
        <p:txBody>
          <a:bodyPr anchor="t">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kumimoji="1" lang="ja-JP" altLang="en-US" sz="4400" dirty="0" smtClean="0">
                <a:ln w="0"/>
                <a:solidFill>
                  <a:schemeClr val="accent6"/>
                </a:solidFill>
                <a:effectLst>
                  <a:reflection blurRad="12700" stA="50000" endPos="50000" dist="5000" dir="5400000" sy="-100000" rotWithShape="0"/>
                </a:effectLst>
                <a:latin typeface="HGP明朝E" pitchFamily="18" charset="-128"/>
                <a:ea typeface="HGP明朝E" pitchFamily="18" charset="-128"/>
              </a:rPr>
              <a:t>　もう１つの生き方</a:t>
            </a:r>
            <a:endParaRPr kumimoji="1" lang="ja-JP" altLang="en-US" sz="4400" dirty="0">
              <a:ln w="0"/>
              <a:solidFill>
                <a:schemeClr val="accent6"/>
              </a:solidFill>
              <a:effectLst>
                <a:reflection blurRad="12700" stA="50000" endPos="50000" dist="5000" dir="5400000" sy="-100000" rotWithShape="0"/>
              </a:effectLst>
              <a:latin typeface="HGP明朝E" pitchFamily="18" charset="-128"/>
              <a:ea typeface="HGP明朝E" pitchFamily="18" charset="-128"/>
              <a:cs typeface="Times New Roman" pitchFamily="18" charset="0"/>
            </a:endParaRPr>
          </a:p>
        </p:txBody>
      </p:sp>
      <p:sp>
        <p:nvSpPr>
          <p:cNvPr id="10" name="コンテンツ プレースホルダ 4"/>
          <p:cNvSpPr txBox="1">
            <a:spLocks/>
          </p:cNvSpPr>
          <p:nvPr/>
        </p:nvSpPr>
        <p:spPr>
          <a:xfrm>
            <a:off x="467544" y="1444330"/>
            <a:ext cx="8856984" cy="540060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lnSpc>
                <a:spcPct val="80000"/>
              </a:lnSpc>
              <a:buFont typeface="Georgia" pitchFamily="18" charset="0"/>
              <a:buNone/>
            </a:pPr>
            <a:r>
              <a:rPr lang="ja-JP" altLang="en-US" sz="2600" dirty="0" smtClean="0">
                <a:solidFill>
                  <a:schemeClr val="bg1"/>
                </a:solidFill>
                <a:latin typeface="HGPｺﾞｼｯｸM" pitchFamily="50" charset="-128"/>
                <a:ea typeface="HGPｺﾞｼｯｸM" pitchFamily="50" charset="-128"/>
              </a:rPr>
              <a:t>　格差のない社会は現実的か！？</a:t>
            </a: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Wingdings" pitchFamily="2" charset="2"/>
              <a:buChar char="Ø"/>
            </a:pPr>
            <a:r>
              <a:rPr lang="ja-JP" altLang="en-US" sz="2600" dirty="0">
                <a:solidFill>
                  <a:schemeClr val="bg1"/>
                </a:solidFill>
                <a:latin typeface="HGPｺﾞｼｯｸM" pitchFamily="50" charset="-128"/>
                <a:ea typeface="HGPｺﾞｼｯｸM" pitchFamily="50" charset="-128"/>
              </a:rPr>
              <a:t>資本</a:t>
            </a:r>
            <a:r>
              <a:rPr lang="ja-JP" altLang="en-US" sz="2600" dirty="0" smtClean="0">
                <a:solidFill>
                  <a:schemeClr val="bg1"/>
                </a:solidFill>
                <a:latin typeface="HGPｺﾞｼｯｸM" pitchFamily="50" charset="-128"/>
                <a:ea typeface="HGPｺﾞｼｯｸM" pitchFamily="50" charset="-128"/>
              </a:rPr>
              <a:t>主義経済でグローバル化を止めるすべはない。</a:t>
            </a: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Wingdings" pitchFamily="2" charset="2"/>
              <a:buChar char="Ø"/>
            </a:pPr>
            <a:r>
              <a:rPr lang="ja-JP" altLang="en-US" sz="2600" dirty="0" smtClean="0">
                <a:solidFill>
                  <a:schemeClr val="bg1"/>
                </a:solidFill>
                <a:latin typeface="HGPｺﾞｼｯｸM" pitchFamily="50" charset="-128"/>
                <a:ea typeface="HGPｺﾞｼｯｸM" pitchFamily="50" charset="-128"/>
              </a:rPr>
              <a:t>金持ちと貧乏へ２極化していくだろう。</a:t>
            </a: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Georgia" pitchFamily="18" charset="0"/>
              <a:buNone/>
            </a:pPr>
            <a:endParaRPr lang="en-US" altLang="ja-JP" sz="1800" dirty="0" smtClean="0">
              <a:solidFill>
                <a:schemeClr val="bg1"/>
              </a:solidFill>
              <a:latin typeface="HGPｺﾞｼｯｸM" pitchFamily="50" charset="-128"/>
              <a:ea typeface="HGPｺﾞｼｯｸM" pitchFamily="50" charset="-128"/>
            </a:endParaRPr>
          </a:p>
          <a:p>
            <a:pPr>
              <a:lnSpc>
                <a:spcPct val="80000"/>
              </a:lnSpc>
              <a:buFont typeface="Georgia" pitchFamily="18" charset="0"/>
              <a:buNone/>
            </a:pPr>
            <a:r>
              <a:rPr lang="ja-JP" altLang="en-US" sz="2600" dirty="0" smtClean="0">
                <a:solidFill>
                  <a:schemeClr val="bg1"/>
                </a:solidFill>
                <a:latin typeface="HGPｺﾞｼｯｸM" pitchFamily="50" charset="-128"/>
                <a:ea typeface="HGPｺﾞｼｯｸM" pitchFamily="50" charset="-128"/>
              </a:rPr>
              <a:t>　社会が２極化すると何が起こる</a:t>
            </a:r>
            <a:r>
              <a:rPr lang="ja-JP" altLang="en-US" sz="2600" dirty="0">
                <a:solidFill>
                  <a:schemeClr val="bg1"/>
                </a:solidFill>
                <a:latin typeface="HGPｺﾞｼｯｸM" pitchFamily="50" charset="-128"/>
                <a:ea typeface="HGPｺﾞｼｯｸM" pitchFamily="50" charset="-128"/>
              </a:rPr>
              <a:t>か</a:t>
            </a:r>
            <a:r>
              <a:rPr lang="ja-JP" altLang="en-US" sz="2600" dirty="0" smtClean="0">
                <a:solidFill>
                  <a:schemeClr val="bg1"/>
                </a:solidFill>
                <a:latin typeface="HGPｺﾞｼｯｸM" pitchFamily="50" charset="-128"/>
                <a:ea typeface="HGPｺﾞｼｯｸM" pitchFamily="50" charset="-128"/>
              </a:rPr>
              <a:t>？</a:t>
            </a: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Wingdings" pitchFamily="2" charset="2"/>
              <a:buChar char="Ø"/>
            </a:pPr>
            <a:r>
              <a:rPr lang="ja-JP" altLang="en-US" sz="2600" dirty="0">
                <a:solidFill>
                  <a:schemeClr val="bg1"/>
                </a:solidFill>
                <a:latin typeface="HGPｺﾞｼｯｸM" pitchFamily="50" charset="-128"/>
                <a:ea typeface="HGPｺﾞｼｯｸM" pitchFamily="50" charset="-128"/>
              </a:rPr>
              <a:t>普通に</a:t>
            </a:r>
            <a:r>
              <a:rPr lang="ja-JP" altLang="en-US" sz="2600" dirty="0" smtClean="0">
                <a:solidFill>
                  <a:schemeClr val="bg1"/>
                </a:solidFill>
                <a:latin typeface="HGPｺﾞｼｯｸM" pitchFamily="50" charset="-128"/>
                <a:ea typeface="HGPｺﾞｼｯｸM" pitchFamily="50" charset="-128"/>
              </a:rPr>
              <a:t>生活できたとしても</a:t>
            </a:r>
            <a:r>
              <a:rPr lang="ja-JP" altLang="en-US" sz="2600" b="1" dirty="0" smtClean="0">
                <a:solidFill>
                  <a:schemeClr val="bg1"/>
                </a:solidFill>
                <a:effectLst>
                  <a:outerShdw blurRad="38100" dist="38100" dir="2700000" algn="tl">
                    <a:srgbClr val="000000">
                      <a:alpha val="43137"/>
                    </a:srgbClr>
                  </a:outerShdw>
                </a:effectLst>
                <a:latin typeface="HGPｺﾞｼｯｸM" pitchFamily="50" charset="-128"/>
                <a:ea typeface="HGPｺﾞｼｯｸM" pitchFamily="50" charset="-128"/>
              </a:rPr>
              <a:t>“</a:t>
            </a:r>
            <a:r>
              <a:rPr lang="ja-JP" altLang="en-US" sz="2600" b="1" dirty="0" smtClean="0">
                <a:solidFill>
                  <a:srgbClr val="7030A0"/>
                </a:solidFill>
                <a:effectLst>
                  <a:outerShdw blurRad="38100" dist="38100" dir="2700000" algn="tl">
                    <a:srgbClr val="000000">
                      <a:alpha val="43137"/>
                    </a:srgbClr>
                  </a:outerShdw>
                </a:effectLst>
                <a:latin typeface="HGPｺﾞｼｯｸM" pitchFamily="50" charset="-128"/>
                <a:ea typeface="HGPｺﾞｼｯｸM" pitchFamily="50" charset="-128"/>
              </a:rPr>
              <a:t>不幸</a:t>
            </a:r>
            <a:r>
              <a:rPr lang="ja-JP" altLang="en-US" sz="2600" b="1" dirty="0" smtClean="0">
                <a:solidFill>
                  <a:schemeClr val="bg1"/>
                </a:solidFill>
                <a:effectLst>
                  <a:outerShdw blurRad="38100" dist="38100" dir="2700000" algn="tl">
                    <a:srgbClr val="000000">
                      <a:alpha val="43137"/>
                    </a:srgbClr>
                  </a:outerShdw>
                </a:effectLst>
                <a:latin typeface="HGPｺﾞｼｯｸM" pitchFamily="50" charset="-128"/>
                <a:ea typeface="HGPｺﾞｼｯｸM" pitchFamily="50" charset="-128"/>
              </a:rPr>
              <a:t>”</a:t>
            </a:r>
            <a:r>
              <a:rPr lang="ja-JP" altLang="en-US" sz="2600" dirty="0" smtClean="0">
                <a:solidFill>
                  <a:schemeClr val="bg1"/>
                </a:solidFill>
                <a:latin typeface="HGPｺﾞｼｯｸM" pitchFamily="50" charset="-128"/>
                <a:ea typeface="HGPｺﾞｼｯｸM" pitchFamily="50" charset="-128"/>
              </a:rPr>
              <a:t>を感じてしまう。</a:t>
            </a: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Wingdings" pitchFamily="2" charset="2"/>
              <a:buChar char="Ø"/>
            </a:pPr>
            <a:r>
              <a:rPr lang="ja-JP" altLang="en-US" sz="2600" dirty="0" smtClean="0">
                <a:solidFill>
                  <a:schemeClr val="bg1"/>
                </a:solidFill>
                <a:latin typeface="HGPｺﾞｼｯｸM" pitchFamily="50" charset="-128"/>
                <a:ea typeface="HGPｺﾞｼｯｸM" pitchFamily="50" charset="-128"/>
              </a:rPr>
              <a:t>富が富裕層に固定化し、生活に困窮するようになる。</a:t>
            </a: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Wingdings" pitchFamily="2" charset="2"/>
              <a:buChar char="Ø"/>
            </a:pPr>
            <a:r>
              <a:rPr lang="ja-JP" altLang="en-US" sz="2600" dirty="0" smtClean="0">
                <a:solidFill>
                  <a:schemeClr val="bg1"/>
                </a:solidFill>
                <a:latin typeface="HGPｺﾞｼｯｸM" pitchFamily="50" charset="-128"/>
                <a:ea typeface="HGPｺﾞｼｯｸM" pitchFamily="50" charset="-128"/>
              </a:rPr>
              <a:t>都市にはスラムができ、田舎はゴーストタウンに！？</a:t>
            </a: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Georgia" pitchFamily="18" charset="0"/>
              <a:buNone/>
            </a:pPr>
            <a:endParaRPr lang="en-US" altLang="ja-JP" sz="2600" dirty="0">
              <a:solidFill>
                <a:schemeClr val="bg1"/>
              </a:solidFill>
              <a:latin typeface="HGPｺﾞｼｯｸM" pitchFamily="50" charset="-128"/>
              <a:ea typeface="HGPｺﾞｼｯｸM" pitchFamily="50" charset="-128"/>
            </a:endParaRPr>
          </a:p>
          <a:p>
            <a:pPr>
              <a:lnSpc>
                <a:spcPct val="80000"/>
              </a:lnSpc>
              <a:buFont typeface="Georgia" pitchFamily="18" charset="0"/>
              <a:buNone/>
            </a:pPr>
            <a:r>
              <a:rPr lang="ja-JP" altLang="en-US" sz="2600" b="1" i="1" dirty="0" smtClean="0">
                <a:solidFill>
                  <a:srgbClr val="00B050"/>
                </a:solidFill>
                <a:latin typeface="HGPｺﾞｼｯｸM" pitchFamily="50" charset="-128"/>
                <a:ea typeface="HGPｺﾞｼｯｸM" pitchFamily="50" charset="-128"/>
              </a:rPr>
              <a:t>他人と自分を比較する限り決して満足することはできない。</a:t>
            </a:r>
            <a:endParaRPr lang="en-US" altLang="ja-JP" sz="2600" b="1" i="1" dirty="0" smtClean="0">
              <a:solidFill>
                <a:srgbClr val="00B050"/>
              </a:solidFill>
              <a:latin typeface="HGPｺﾞｼｯｸM" pitchFamily="50" charset="-128"/>
              <a:ea typeface="HGPｺﾞｼｯｸM" pitchFamily="50" charset="-128"/>
            </a:endParaRPr>
          </a:p>
          <a:p>
            <a:pPr>
              <a:lnSpc>
                <a:spcPct val="80000"/>
              </a:lnSpc>
              <a:buFont typeface="Georgia" pitchFamily="18" charset="0"/>
              <a:buNone/>
            </a:pPr>
            <a:r>
              <a:rPr lang="ja-JP" altLang="en-US" sz="2600" dirty="0" smtClean="0">
                <a:solidFill>
                  <a:schemeClr val="bg1"/>
                </a:solidFill>
                <a:latin typeface="HGPｺﾞｼｯｸM" pitchFamily="50" charset="-128"/>
                <a:ea typeface="HGPｺﾞｼｯｸM" pitchFamily="50" charset="-128"/>
              </a:rPr>
              <a:t>　⇨　経済力ではない</a:t>
            </a:r>
            <a:r>
              <a:rPr lang="ja-JP" altLang="en-US" sz="2600" b="1" dirty="0" smtClean="0">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rPr>
              <a:t>オリジナルの価値観</a:t>
            </a:r>
            <a:r>
              <a:rPr lang="ja-JP" altLang="en-US" sz="2600" dirty="0" smtClean="0">
                <a:solidFill>
                  <a:schemeClr val="bg1"/>
                </a:solidFill>
                <a:latin typeface="HGPｺﾞｼｯｸM" pitchFamily="50" charset="-128"/>
                <a:ea typeface="HGPｺﾞｼｯｸM" pitchFamily="50" charset="-128"/>
              </a:rPr>
              <a:t>を持つこと</a:t>
            </a: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Georgia" pitchFamily="18" charset="0"/>
              <a:buNone/>
            </a:pP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Wingdings" pitchFamily="2" charset="2"/>
              <a:buChar char="Ø"/>
            </a:pPr>
            <a:endParaRPr lang="en-US" altLang="ja-JP" sz="2600" dirty="0" smtClean="0">
              <a:solidFill>
                <a:schemeClr val="bg1"/>
              </a:solidFill>
              <a:latin typeface="HGPｺﾞｼｯｸM" pitchFamily="50" charset="-128"/>
              <a:ea typeface="HGPｺﾞｼｯｸM" pitchFamily="50" charset="-128"/>
            </a:endParaRPr>
          </a:p>
          <a:p>
            <a:pPr>
              <a:lnSpc>
                <a:spcPct val="80000"/>
              </a:lnSpc>
              <a:buFont typeface="Georgia" pitchFamily="18" charset="0"/>
              <a:buNone/>
            </a:pPr>
            <a:endParaRPr lang="ja-JP" altLang="en-US" sz="2600" dirty="0">
              <a:solidFill>
                <a:schemeClr val="bg1"/>
              </a:solidFill>
              <a:latin typeface="HGPｺﾞｼｯｸM" pitchFamily="50" charset="-128"/>
              <a:ea typeface="HGPｺﾞｼｯｸM" pitchFamily="50" charset="-128"/>
            </a:endParaRPr>
          </a:p>
        </p:txBody>
      </p:sp>
      <p:sp>
        <p:nvSpPr>
          <p:cNvPr id="4" name="正方形/長方形 3"/>
          <p:cNvSpPr/>
          <p:nvPr/>
        </p:nvSpPr>
        <p:spPr>
          <a:xfrm>
            <a:off x="611560" y="460516"/>
            <a:ext cx="1584176" cy="412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問題</a:t>
            </a:r>
            <a:r>
              <a:rPr lang="ja-JP" altLang="en-US" sz="2400" b="1" dirty="0">
                <a:solidFill>
                  <a:schemeClr val="tx1"/>
                </a:solidFill>
                <a:latin typeface="HGP明朝E" panose="02020900000000000000" pitchFamily="18" charset="-128"/>
                <a:ea typeface="HGP明朝E" panose="02020900000000000000" pitchFamily="18" charset="-128"/>
              </a:rPr>
              <a:t>提起</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467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195736" y="260648"/>
            <a:ext cx="6552728" cy="1008112"/>
          </a:xfrm>
        </p:spPr>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kumimoji="1" lang="ja-JP" altLang="en-US" dirty="0" smtClean="0">
                <a:ln w="0"/>
                <a:solidFill>
                  <a:schemeClr val="accent6"/>
                </a:solidFill>
                <a:effectLst>
                  <a:reflection blurRad="12700" stA="50000" endPos="50000" dist="5000" dir="5400000" sy="-100000" rotWithShape="0"/>
                </a:effectLst>
                <a:latin typeface="HGP明朝E" pitchFamily="18" charset="-128"/>
                <a:ea typeface="HGP明朝E" pitchFamily="18" charset="-128"/>
              </a:rPr>
              <a:t>　これから必要とされる人材</a:t>
            </a:r>
            <a:endParaRPr kumimoji="1" lang="ja-JP" altLang="en-US" dirty="0">
              <a:ln w="0"/>
              <a:solidFill>
                <a:schemeClr val="accent6"/>
              </a:solidFill>
              <a:effectLst>
                <a:reflection blurRad="12700" stA="50000" endPos="50000" dist="5000" dir="5400000" sy="-100000" rotWithShape="0"/>
              </a:effectLst>
              <a:latin typeface="HGP明朝E" pitchFamily="18" charset="-128"/>
              <a:ea typeface="HGP明朝E" pitchFamily="18" charset="-128"/>
              <a:cs typeface="Times New Roman" pitchFamily="18" charset="0"/>
            </a:endParaRPr>
          </a:p>
        </p:txBody>
      </p:sp>
      <p:sp>
        <p:nvSpPr>
          <p:cNvPr id="10" name="コンテンツ プレースホルダ 4"/>
          <p:cNvSpPr txBox="1">
            <a:spLocks/>
          </p:cNvSpPr>
          <p:nvPr/>
        </p:nvSpPr>
        <p:spPr>
          <a:xfrm>
            <a:off x="467544" y="1196752"/>
            <a:ext cx="8856984" cy="5256584"/>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Font typeface="Georgia" pitchFamily="18" charset="0"/>
              <a:buNone/>
            </a:pPr>
            <a:r>
              <a:rPr lang="ja-JP" altLang="en-US" sz="2600" dirty="0" smtClean="0">
                <a:solidFill>
                  <a:schemeClr val="bg1"/>
                </a:solidFill>
                <a:latin typeface="HGPｺﾞｼｯｸM" pitchFamily="50" charset="-128"/>
                <a:ea typeface="HGPｺﾞｼｯｸM" pitchFamily="50" charset="-128"/>
              </a:rPr>
              <a:t>　２極化社会の到来に備えて、いま成すべきこと</a:t>
            </a:r>
            <a:endParaRPr lang="en-US" altLang="ja-JP" sz="26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600" b="1" u="sng" dirty="0" smtClean="0">
                <a:solidFill>
                  <a:srgbClr val="00B050"/>
                </a:solidFill>
                <a:latin typeface="HGPｺﾞｼｯｸM" pitchFamily="50" charset="-128"/>
                <a:ea typeface="HGPｺﾞｼｯｸM" pitchFamily="50" charset="-128"/>
              </a:rPr>
              <a:t>海外で活躍できる人材</a:t>
            </a:r>
            <a:r>
              <a:rPr lang="ja-JP" altLang="en-US" sz="2600" dirty="0" smtClean="0">
                <a:solidFill>
                  <a:schemeClr val="bg1"/>
                </a:solidFill>
                <a:latin typeface="HGPｺﾞｼｯｸM" pitchFamily="50" charset="-128"/>
                <a:ea typeface="HGPｺﾞｼｯｸM" pitchFamily="50" charset="-128"/>
              </a:rPr>
              <a:t>を多数輩出すること</a:t>
            </a:r>
            <a:endParaRPr lang="en-US" altLang="ja-JP" sz="2600" dirty="0" smtClean="0">
              <a:solidFill>
                <a:schemeClr val="bg1"/>
              </a:solidFill>
              <a:latin typeface="HGPｺﾞｼｯｸM" pitchFamily="50" charset="-128"/>
              <a:ea typeface="HGPｺﾞｼｯｸM" pitchFamily="50" charset="-128"/>
            </a:endParaRPr>
          </a:p>
          <a:p>
            <a:pPr marL="45720" indent="0">
              <a:buNone/>
            </a:pPr>
            <a:r>
              <a:rPr lang="ja-JP" altLang="en-US" sz="2600" dirty="0" smtClean="0">
                <a:solidFill>
                  <a:schemeClr val="bg1"/>
                </a:solidFill>
                <a:latin typeface="HGPｺﾞｼｯｸM" pitchFamily="50" charset="-128"/>
                <a:ea typeface="HGPｺﾞｼｯｸM" pitchFamily="50" charset="-128"/>
              </a:rPr>
              <a:t>　　信頼できる人、自国の誇り、アイデンティティ</a:t>
            </a:r>
            <a:endParaRPr lang="en-US" altLang="ja-JP" sz="26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600" b="1" u="sng" dirty="0" smtClean="0">
                <a:solidFill>
                  <a:srgbClr val="00B050"/>
                </a:solidFill>
                <a:latin typeface="HGPｺﾞｼｯｸM" pitchFamily="50" charset="-128"/>
                <a:ea typeface="HGPｺﾞｼｯｸM" pitchFamily="50" charset="-128"/>
              </a:rPr>
              <a:t>革新的なアイデアを生む人材</a:t>
            </a:r>
            <a:r>
              <a:rPr lang="ja-JP" altLang="en-US" sz="2600" dirty="0" smtClean="0">
                <a:solidFill>
                  <a:schemeClr val="bg1"/>
                </a:solidFill>
                <a:latin typeface="HGPｺﾞｼｯｸM" pitchFamily="50" charset="-128"/>
                <a:ea typeface="HGPｺﾞｼｯｸM" pitchFamily="50" charset="-128"/>
              </a:rPr>
              <a:t>を育てること</a:t>
            </a:r>
            <a:endParaRPr lang="en-US" altLang="ja-JP" sz="26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600" dirty="0" smtClean="0">
                <a:solidFill>
                  <a:schemeClr val="bg1"/>
                </a:solidFill>
                <a:latin typeface="HGPｺﾞｼｯｸM" pitchFamily="50" charset="-128"/>
                <a:ea typeface="HGPｺﾞｼｯｸM" pitchFamily="50" charset="-128"/>
              </a:rPr>
              <a:t>様々な価値観や文化を社会に共存させておく必要</a:t>
            </a:r>
            <a:endParaRPr lang="en-US" altLang="ja-JP" sz="26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600" dirty="0" smtClean="0">
                <a:solidFill>
                  <a:schemeClr val="bg1"/>
                </a:solidFill>
                <a:latin typeface="HGPｺﾞｼｯｸM" pitchFamily="50" charset="-128"/>
                <a:ea typeface="HGPｺﾞｼｯｸM" pitchFamily="50" charset="-128"/>
              </a:rPr>
              <a:t>文化とは歴史であり、文化を支える社会が必要</a:t>
            </a:r>
            <a:endParaRPr lang="en-US" altLang="ja-JP" sz="2600" dirty="0" smtClean="0">
              <a:solidFill>
                <a:schemeClr val="bg1"/>
              </a:solidFill>
              <a:latin typeface="HGPｺﾞｼｯｸM" pitchFamily="50" charset="-128"/>
              <a:ea typeface="HGPｺﾞｼｯｸM" pitchFamily="50" charset="-128"/>
            </a:endParaRPr>
          </a:p>
          <a:p>
            <a:pPr>
              <a:buFont typeface="Wingdings" pitchFamily="2" charset="2"/>
              <a:buChar char="Ø"/>
            </a:pPr>
            <a:r>
              <a:rPr lang="ja-JP" altLang="en-US" sz="2600" dirty="0">
                <a:solidFill>
                  <a:schemeClr val="bg1"/>
                </a:solidFill>
                <a:latin typeface="HGPｺﾞｼｯｸM" pitchFamily="50" charset="-128"/>
                <a:ea typeface="HGPｺﾞｼｯｸM" pitchFamily="50" charset="-128"/>
              </a:rPr>
              <a:t>文化を</a:t>
            </a:r>
            <a:r>
              <a:rPr lang="ja-JP" altLang="en-US" sz="2600" dirty="0" smtClean="0">
                <a:solidFill>
                  <a:schemeClr val="bg1"/>
                </a:solidFill>
                <a:latin typeface="HGPｺﾞｼｯｸM" pitchFamily="50" charset="-128"/>
                <a:ea typeface="HGPｺﾞｼｯｸM" pitchFamily="50" charset="-128"/>
              </a:rPr>
              <a:t>支えるには、</a:t>
            </a:r>
            <a:r>
              <a:rPr lang="ja-JP" altLang="en-US" sz="2600" b="1" u="sng" dirty="0" smtClean="0">
                <a:solidFill>
                  <a:srgbClr val="00B050"/>
                </a:solidFill>
                <a:latin typeface="HGPｺﾞｼｯｸM" pitchFamily="50" charset="-128"/>
                <a:ea typeface="HGPｺﾞｼｯｸM" pitchFamily="50" charset="-128"/>
              </a:rPr>
              <a:t>地域で活躍する人材</a:t>
            </a:r>
            <a:r>
              <a:rPr lang="ja-JP" altLang="en-US" sz="2600" dirty="0" smtClean="0">
                <a:solidFill>
                  <a:schemeClr val="bg1"/>
                </a:solidFill>
                <a:latin typeface="HGPｺﾞｼｯｸM" pitchFamily="50" charset="-128"/>
                <a:ea typeface="HGPｺﾞｼｯｸM" pitchFamily="50" charset="-128"/>
              </a:rPr>
              <a:t>を確保すること</a:t>
            </a:r>
            <a:endParaRPr lang="en-US" altLang="ja-JP" sz="2600" b="1" u="sng" dirty="0" smtClean="0">
              <a:solidFill>
                <a:srgbClr val="00B050"/>
              </a:solidFill>
              <a:latin typeface="HGPｺﾞｼｯｸM" pitchFamily="50" charset="-128"/>
              <a:ea typeface="HGPｺﾞｼｯｸM" pitchFamily="50" charset="-128"/>
            </a:endParaRPr>
          </a:p>
          <a:p>
            <a:pPr marL="45720" indent="0">
              <a:buNone/>
            </a:pPr>
            <a:endParaRPr lang="en-US" altLang="ja-JP" sz="1800" dirty="0" smtClean="0">
              <a:solidFill>
                <a:schemeClr val="bg1"/>
              </a:solidFill>
              <a:latin typeface="HGPｺﾞｼｯｸM" pitchFamily="50" charset="-128"/>
              <a:ea typeface="HGPｺﾞｼｯｸM" pitchFamily="50" charset="-128"/>
            </a:endParaRPr>
          </a:p>
          <a:p>
            <a:pPr>
              <a:buFont typeface="Georgia" pitchFamily="18" charset="0"/>
              <a:buNone/>
            </a:pPr>
            <a:r>
              <a:rPr lang="ja-JP" altLang="en-US" sz="2600" dirty="0" smtClean="0">
                <a:solidFill>
                  <a:schemeClr val="bg1"/>
                </a:solidFill>
                <a:latin typeface="HGPｺﾞｼｯｸM" pitchFamily="50" charset="-128"/>
                <a:ea typeface="HGPｺﾞｼｯｸM" pitchFamily="50" charset="-128"/>
              </a:rPr>
              <a:t>　⇨　お互いの生き方を尊重しあえる社会</a:t>
            </a:r>
            <a:endParaRPr lang="en-US" altLang="ja-JP" sz="2600" dirty="0" smtClean="0">
              <a:solidFill>
                <a:schemeClr val="bg1"/>
              </a:solidFill>
              <a:latin typeface="HGPｺﾞｼｯｸM" pitchFamily="50" charset="-128"/>
              <a:ea typeface="HGPｺﾞｼｯｸM" pitchFamily="50" charset="-128"/>
            </a:endParaRPr>
          </a:p>
          <a:p>
            <a:pPr>
              <a:buNone/>
            </a:pPr>
            <a:r>
              <a:rPr lang="ja-JP" altLang="en-US" sz="2600" dirty="0">
                <a:solidFill>
                  <a:schemeClr val="bg1"/>
                </a:solidFill>
                <a:latin typeface="HGPｺﾞｼｯｸM" pitchFamily="50" charset="-128"/>
                <a:ea typeface="HGPｺﾞｼｯｸM" pitchFamily="50" charset="-128"/>
              </a:rPr>
              <a:t>　</a:t>
            </a:r>
            <a:r>
              <a:rPr lang="ja-JP" altLang="en-US" sz="2600" dirty="0" smtClean="0">
                <a:solidFill>
                  <a:schemeClr val="bg1"/>
                </a:solidFill>
                <a:latin typeface="HGPｺﾞｼｯｸM" pitchFamily="50" charset="-128"/>
                <a:ea typeface="HGPｺﾞｼｯｸM" pitchFamily="50" charset="-128"/>
              </a:rPr>
              <a:t>⇨　</a:t>
            </a:r>
            <a:r>
              <a:rPr lang="ja-JP" altLang="en-US" sz="2600" b="1" dirty="0" smtClean="0">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rPr>
              <a:t>都市と農村が共生する時代へ</a:t>
            </a:r>
            <a:endParaRPr lang="en-US" altLang="ja-JP" sz="2600" b="1" dirty="0" smtClean="0">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endParaRPr>
          </a:p>
          <a:p>
            <a:pPr>
              <a:buFont typeface="Wingdings" pitchFamily="2" charset="2"/>
              <a:buChar char="Ø"/>
            </a:pPr>
            <a:endParaRPr lang="en-US" altLang="ja-JP" sz="2600" dirty="0" smtClean="0">
              <a:solidFill>
                <a:schemeClr val="bg1"/>
              </a:solidFill>
              <a:latin typeface="HGPｺﾞｼｯｸM" pitchFamily="50" charset="-128"/>
              <a:ea typeface="HGPｺﾞｼｯｸM" pitchFamily="50" charset="-128"/>
            </a:endParaRPr>
          </a:p>
          <a:p>
            <a:pPr>
              <a:buFont typeface="Georgia" pitchFamily="18" charset="0"/>
              <a:buNone/>
            </a:pPr>
            <a:endParaRPr lang="ja-JP" altLang="en-US" sz="2600" dirty="0">
              <a:solidFill>
                <a:schemeClr val="bg1"/>
              </a:solidFill>
              <a:latin typeface="HGPｺﾞｼｯｸM" pitchFamily="50" charset="-128"/>
              <a:ea typeface="HGPｺﾞｼｯｸM" pitchFamily="50" charset="-128"/>
            </a:endParaRPr>
          </a:p>
        </p:txBody>
      </p:sp>
      <p:sp>
        <p:nvSpPr>
          <p:cNvPr id="4" name="正方形/長方形 3"/>
          <p:cNvSpPr/>
          <p:nvPr/>
        </p:nvSpPr>
        <p:spPr>
          <a:xfrm>
            <a:off x="611560" y="460516"/>
            <a:ext cx="1584176" cy="412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問題</a:t>
            </a:r>
            <a:r>
              <a:rPr lang="ja-JP" altLang="en-US" sz="2400" b="1" dirty="0">
                <a:solidFill>
                  <a:schemeClr val="tx1"/>
                </a:solidFill>
                <a:latin typeface="HGP明朝E" panose="02020900000000000000" pitchFamily="18" charset="-128"/>
                <a:ea typeface="HGP明朝E" panose="02020900000000000000" pitchFamily="18" charset="-128"/>
              </a:rPr>
              <a:t>提起</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51029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195736" y="332656"/>
            <a:ext cx="6501408" cy="792088"/>
          </a:xfrm>
        </p:spPr>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ja-JP" alt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anose="02020900000000000000" pitchFamily="18" charset="-128"/>
                <a:ea typeface="HGP明朝E" panose="02020900000000000000" pitchFamily="18" charset="-128"/>
              </a:rPr>
              <a:t>　</a:t>
            </a:r>
            <a:r>
              <a:rPr kumimoji="1" lang="ja-JP" alt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anose="02020900000000000000" pitchFamily="18" charset="-128"/>
                <a:ea typeface="HGP明朝E" panose="02020900000000000000" pitchFamily="18" charset="-128"/>
              </a:rPr>
              <a:t>農村の現状</a:t>
            </a:r>
            <a:endParaRPr kumimoji="1" lang="ja-JP" alt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anose="02020900000000000000" pitchFamily="18" charset="-128"/>
              <a:ea typeface="HGP明朝E" panose="02020900000000000000" pitchFamily="18" charset="-128"/>
            </a:endParaRPr>
          </a:p>
        </p:txBody>
      </p:sp>
      <p:sp>
        <p:nvSpPr>
          <p:cNvPr id="5" name="コンテンツ プレースホルダ 4"/>
          <p:cNvSpPr>
            <a:spLocks noGrp="1"/>
          </p:cNvSpPr>
          <p:nvPr>
            <p:ph idx="1"/>
          </p:nvPr>
        </p:nvSpPr>
        <p:spPr>
          <a:xfrm>
            <a:off x="1115616" y="1268760"/>
            <a:ext cx="7416824" cy="4968552"/>
          </a:xfrm>
        </p:spPr>
        <p:txBody>
          <a:bodyPr>
            <a:normAutofit lnSpcReduction="10000"/>
          </a:bodyPr>
          <a:lstStyle/>
          <a:p>
            <a:pPr>
              <a:buNone/>
            </a:pPr>
            <a:r>
              <a:rPr kumimoji="1" lang="ja-JP" altLang="en-US" sz="2800" dirty="0" smtClean="0">
                <a:solidFill>
                  <a:schemeClr val="bg1">
                    <a:lumMod val="75000"/>
                    <a:lumOff val="25000"/>
                  </a:schemeClr>
                </a:solidFill>
              </a:rPr>
              <a:t>　農業構造改革の遅れにより、</a:t>
            </a:r>
            <a:endParaRPr kumimoji="1" lang="en-US" altLang="ja-JP" sz="2800" dirty="0" smtClean="0">
              <a:solidFill>
                <a:schemeClr val="bg1">
                  <a:lumMod val="75000"/>
                  <a:lumOff val="25000"/>
                </a:schemeClr>
              </a:solidFill>
            </a:endParaRPr>
          </a:p>
          <a:p>
            <a:pPr>
              <a:buFont typeface="Wingdings" pitchFamily="2" charset="2"/>
              <a:buChar char="Ø"/>
            </a:pPr>
            <a:r>
              <a:rPr kumimoji="1" lang="ja-JP" altLang="en-US" sz="2800" dirty="0" smtClean="0">
                <a:solidFill>
                  <a:schemeClr val="bg1">
                    <a:lumMod val="75000"/>
                    <a:lumOff val="25000"/>
                  </a:schemeClr>
                </a:solidFill>
              </a:rPr>
              <a:t>農業者の高齢化</a:t>
            </a:r>
            <a:endParaRPr kumimoji="1" lang="en-US" altLang="ja-JP" sz="2800" dirty="0" smtClean="0">
              <a:solidFill>
                <a:schemeClr val="bg1">
                  <a:lumMod val="75000"/>
                  <a:lumOff val="25000"/>
                </a:schemeClr>
              </a:solidFill>
            </a:endParaRPr>
          </a:p>
          <a:p>
            <a:pPr>
              <a:buFont typeface="Wingdings" pitchFamily="2" charset="2"/>
              <a:buChar char="Ø"/>
            </a:pPr>
            <a:r>
              <a:rPr lang="ja-JP" altLang="en-US" sz="2800" dirty="0" smtClean="0">
                <a:solidFill>
                  <a:schemeClr val="bg1">
                    <a:lumMod val="75000"/>
                    <a:lumOff val="25000"/>
                  </a:schemeClr>
                </a:solidFill>
              </a:rPr>
              <a:t>後継者の不足</a:t>
            </a:r>
            <a:endParaRPr lang="en-US" altLang="ja-JP" sz="2800" dirty="0" smtClean="0">
              <a:solidFill>
                <a:schemeClr val="bg1">
                  <a:lumMod val="75000"/>
                  <a:lumOff val="25000"/>
                </a:schemeClr>
              </a:solidFill>
            </a:endParaRPr>
          </a:p>
          <a:p>
            <a:pPr>
              <a:buFont typeface="Wingdings" pitchFamily="2" charset="2"/>
              <a:buChar char="Ø"/>
            </a:pPr>
            <a:r>
              <a:rPr lang="ja-JP" altLang="en-US" sz="2800" dirty="0" smtClean="0">
                <a:solidFill>
                  <a:schemeClr val="bg1">
                    <a:lumMod val="75000"/>
                    <a:lumOff val="25000"/>
                  </a:schemeClr>
                </a:solidFill>
              </a:rPr>
              <a:t>兼業農家の増加</a:t>
            </a:r>
            <a:endParaRPr lang="en-US" altLang="ja-JP" sz="2800" dirty="0" smtClean="0">
              <a:solidFill>
                <a:schemeClr val="bg1">
                  <a:lumMod val="75000"/>
                  <a:lumOff val="25000"/>
                </a:schemeClr>
              </a:solidFill>
            </a:endParaRPr>
          </a:p>
          <a:p>
            <a:pPr>
              <a:buNone/>
            </a:pPr>
            <a:endParaRPr lang="en-US" altLang="ja-JP" sz="1200" dirty="0" smtClean="0">
              <a:solidFill>
                <a:schemeClr val="bg1">
                  <a:lumMod val="75000"/>
                  <a:lumOff val="25000"/>
                </a:schemeClr>
              </a:solidFill>
            </a:endParaRPr>
          </a:p>
          <a:p>
            <a:pPr>
              <a:buNone/>
            </a:pPr>
            <a:r>
              <a:rPr lang="ja-JP" altLang="en-US" sz="2800" dirty="0" smtClean="0">
                <a:solidFill>
                  <a:schemeClr val="bg1">
                    <a:lumMod val="75000"/>
                    <a:lumOff val="25000"/>
                  </a:schemeClr>
                </a:solidFill>
              </a:rPr>
              <a:t>　上記、農業での課題に加え、</a:t>
            </a:r>
            <a:endParaRPr lang="en-US" altLang="ja-JP" sz="2800" dirty="0" smtClean="0">
              <a:solidFill>
                <a:schemeClr val="bg1">
                  <a:lumMod val="75000"/>
                  <a:lumOff val="25000"/>
                </a:schemeClr>
              </a:solidFill>
            </a:endParaRPr>
          </a:p>
          <a:p>
            <a:pPr>
              <a:buFont typeface="Wingdings" pitchFamily="2" charset="2"/>
              <a:buChar char="Ø"/>
            </a:pPr>
            <a:r>
              <a:rPr kumimoji="1" lang="ja-JP" altLang="en-US" sz="2800" dirty="0" smtClean="0">
                <a:solidFill>
                  <a:schemeClr val="bg1">
                    <a:lumMod val="75000"/>
                    <a:lumOff val="25000"/>
                  </a:schemeClr>
                </a:solidFill>
              </a:rPr>
              <a:t>公共事業の削減</a:t>
            </a:r>
            <a:endParaRPr kumimoji="1" lang="en-US" altLang="ja-JP" sz="2800" dirty="0" smtClean="0">
              <a:solidFill>
                <a:schemeClr val="bg1">
                  <a:lumMod val="75000"/>
                  <a:lumOff val="25000"/>
                </a:schemeClr>
              </a:solidFill>
            </a:endParaRPr>
          </a:p>
          <a:p>
            <a:pPr>
              <a:buFont typeface="Wingdings" pitchFamily="2" charset="2"/>
              <a:buChar char="Ø"/>
            </a:pPr>
            <a:r>
              <a:rPr kumimoji="1" lang="ja-JP" altLang="en-US" sz="2800" dirty="0" smtClean="0">
                <a:solidFill>
                  <a:schemeClr val="bg1">
                    <a:lumMod val="75000"/>
                    <a:lumOff val="25000"/>
                  </a:schemeClr>
                </a:solidFill>
              </a:rPr>
              <a:t>平成の市町村合併</a:t>
            </a:r>
            <a:endParaRPr kumimoji="1" lang="en-US" altLang="ja-JP" sz="2800" dirty="0" smtClean="0">
              <a:solidFill>
                <a:schemeClr val="bg1">
                  <a:lumMod val="75000"/>
                  <a:lumOff val="25000"/>
                </a:schemeClr>
              </a:solidFill>
            </a:endParaRPr>
          </a:p>
          <a:p>
            <a:pPr>
              <a:buNone/>
            </a:pPr>
            <a:endParaRPr lang="en-US" altLang="ja-JP" sz="2000" dirty="0" smtClean="0">
              <a:solidFill>
                <a:schemeClr val="bg1">
                  <a:lumMod val="75000"/>
                  <a:lumOff val="25000"/>
                </a:schemeClr>
              </a:solidFill>
            </a:endParaRPr>
          </a:p>
          <a:p>
            <a:pPr>
              <a:buNone/>
            </a:pPr>
            <a:r>
              <a:rPr lang="ja-JP" altLang="en-US" sz="2800" dirty="0" smtClean="0">
                <a:solidFill>
                  <a:schemeClr val="bg1">
                    <a:lumMod val="75000"/>
                    <a:lumOff val="25000"/>
                  </a:schemeClr>
                </a:solidFill>
              </a:rPr>
              <a:t>その結果、</a:t>
            </a:r>
            <a:r>
              <a:rPr lang="ja-JP" altLang="en-US" sz="2800" b="1" u="sng" dirty="0" smtClean="0">
                <a:solidFill>
                  <a:schemeClr val="bg1"/>
                </a:solidFill>
                <a:effectLst>
                  <a:outerShdw blurRad="38100" dist="38100" dir="2700000" algn="tl">
                    <a:srgbClr val="000000">
                      <a:alpha val="43137"/>
                    </a:srgbClr>
                  </a:outerShdw>
                </a:effectLst>
              </a:rPr>
              <a:t>農村</a:t>
            </a:r>
            <a:r>
              <a:rPr lang="ja-JP" altLang="en-US" sz="2800" b="1" u="sng" dirty="0">
                <a:solidFill>
                  <a:schemeClr val="bg1"/>
                </a:solidFill>
                <a:effectLst>
                  <a:outerShdw blurRad="38100" dist="38100" dir="2700000" algn="tl">
                    <a:srgbClr val="000000">
                      <a:alpha val="43137"/>
                    </a:srgbClr>
                  </a:outerShdw>
                </a:effectLst>
              </a:rPr>
              <a:t>地域</a:t>
            </a:r>
            <a:r>
              <a:rPr lang="ja-JP" altLang="en-US" sz="2800" b="1" u="sng" dirty="0" smtClean="0">
                <a:solidFill>
                  <a:schemeClr val="bg1"/>
                </a:solidFill>
                <a:effectLst>
                  <a:outerShdw blurRad="38100" dist="38100" dir="2700000" algn="tl">
                    <a:srgbClr val="000000">
                      <a:alpha val="43137"/>
                    </a:srgbClr>
                  </a:outerShdw>
                </a:effectLst>
              </a:rPr>
              <a:t>の地盤沈下</a:t>
            </a:r>
            <a:endParaRPr lang="en-US" altLang="ja-JP" sz="2800" b="1" u="sng" dirty="0" smtClean="0">
              <a:solidFill>
                <a:schemeClr val="bg1"/>
              </a:solidFill>
              <a:effectLst>
                <a:outerShdw blurRad="38100" dist="38100" dir="2700000" algn="tl">
                  <a:srgbClr val="000000">
                    <a:alpha val="43137"/>
                  </a:srgbClr>
                </a:outerShdw>
              </a:effectLst>
            </a:endParaRPr>
          </a:p>
          <a:p>
            <a:pPr>
              <a:buNone/>
            </a:pPr>
            <a:r>
              <a:rPr lang="ja-JP" altLang="en-US" sz="2800" dirty="0" smtClean="0">
                <a:solidFill>
                  <a:schemeClr val="bg1">
                    <a:lumMod val="75000"/>
                    <a:lumOff val="25000"/>
                  </a:schemeClr>
                </a:solidFill>
              </a:rPr>
              <a:t>　　限界集落が２６４１地域</a:t>
            </a:r>
            <a:endParaRPr lang="en-US" altLang="ja-JP" sz="2800" dirty="0">
              <a:solidFill>
                <a:schemeClr val="bg1">
                  <a:lumMod val="75000"/>
                  <a:lumOff val="25000"/>
                </a:schemeClr>
              </a:solidFill>
            </a:endParaRPr>
          </a:p>
          <a:p>
            <a:pPr>
              <a:buNone/>
            </a:pPr>
            <a:endParaRPr kumimoji="1" lang="en-US" altLang="ja-JP" sz="2800" dirty="0" smtClean="0">
              <a:solidFill>
                <a:schemeClr val="bg1">
                  <a:lumMod val="75000"/>
                  <a:lumOff val="25000"/>
                </a:schemeClr>
              </a:solidFill>
            </a:endParaRPr>
          </a:p>
          <a:p>
            <a:pPr>
              <a:buNone/>
            </a:pPr>
            <a:endParaRPr kumimoji="1" lang="en-US" altLang="ja-JP" sz="2800" dirty="0" smtClean="0">
              <a:solidFill>
                <a:schemeClr val="bg1">
                  <a:lumMod val="75000"/>
                  <a:lumOff val="25000"/>
                </a:schemeClr>
              </a:solidFill>
            </a:endParaRPr>
          </a:p>
          <a:p>
            <a:pPr>
              <a:buNone/>
            </a:pPr>
            <a:endParaRPr kumimoji="1" lang="en-US" altLang="ja-JP" sz="2800" dirty="0" smtClean="0">
              <a:solidFill>
                <a:schemeClr val="bg1">
                  <a:lumMod val="75000"/>
                  <a:lumOff val="25000"/>
                </a:schemeClr>
              </a:solidFill>
            </a:endParaRPr>
          </a:p>
          <a:p>
            <a:pPr>
              <a:buFont typeface="Wingdings" pitchFamily="2" charset="2"/>
              <a:buChar char="Ø"/>
            </a:pPr>
            <a:endParaRPr kumimoji="1" lang="en-US" altLang="ja-JP" dirty="0" smtClean="0">
              <a:solidFill>
                <a:schemeClr val="bg1">
                  <a:lumMod val="75000"/>
                  <a:lumOff val="25000"/>
                </a:schemeClr>
              </a:solidFill>
            </a:endParaRPr>
          </a:p>
          <a:p>
            <a:pPr>
              <a:buNone/>
            </a:pPr>
            <a:endParaRPr kumimoji="1" lang="ja-JP" altLang="en-US" dirty="0">
              <a:solidFill>
                <a:schemeClr val="bg1">
                  <a:lumMod val="75000"/>
                  <a:lumOff val="25000"/>
                </a:schemeClr>
              </a:solidFill>
            </a:endParaRPr>
          </a:p>
        </p:txBody>
      </p:sp>
      <p:sp>
        <p:nvSpPr>
          <p:cNvPr id="6" name="正方形/長方形 5"/>
          <p:cNvSpPr/>
          <p:nvPr/>
        </p:nvSpPr>
        <p:spPr>
          <a:xfrm>
            <a:off x="611560" y="460516"/>
            <a:ext cx="1584176" cy="412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農の本質</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564425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4"/>
          <p:cNvSpPr txBox="1">
            <a:spLocks/>
          </p:cNvSpPr>
          <p:nvPr/>
        </p:nvSpPr>
        <p:spPr>
          <a:xfrm>
            <a:off x="395109" y="1141635"/>
            <a:ext cx="8713584" cy="504056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a:buFont typeface="Georgia" pitchFamily="18" charset="0"/>
              <a:buNone/>
            </a:pPr>
            <a:r>
              <a:rPr lang="ja-JP" altLang="en-US" sz="2800" dirty="0" smtClean="0">
                <a:solidFill>
                  <a:schemeClr val="bg1">
                    <a:lumMod val="75000"/>
                    <a:lumOff val="25000"/>
                  </a:schemeClr>
                </a:solidFill>
                <a:latin typeface="HGP明朝E" pitchFamily="18" charset="-128"/>
                <a:ea typeface="HGP明朝E" pitchFamily="18" charset="-128"/>
              </a:rPr>
              <a:t>　</a:t>
            </a:r>
            <a:r>
              <a:rPr lang="en-US" altLang="ja-JP" sz="2800" dirty="0" smtClean="0">
                <a:solidFill>
                  <a:schemeClr val="bg1">
                    <a:lumMod val="75000"/>
                    <a:lumOff val="25000"/>
                  </a:schemeClr>
                </a:solidFill>
                <a:latin typeface="HGP明朝E" pitchFamily="18" charset="-128"/>
                <a:ea typeface="HGP明朝E" pitchFamily="18" charset="-128"/>
              </a:rPr>
              <a:t>【</a:t>
            </a:r>
            <a:r>
              <a:rPr lang="ja-JP" altLang="en-US" sz="2800" dirty="0" smtClean="0">
                <a:solidFill>
                  <a:schemeClr val="bg1">
                    <a:lumMod val="75000"/>
                    <a:lumOff val="25000"/>
                  </a:schemeClr>
                </a:solidFill>
                <a:latin typeface="HGP明朝E" pitchFamily="18" charset="-128"/>
                <a:ea typeface="HGP明朝E" pitchFamily="18" charset="-128"/>
              </a:rPr>
              <a:t>農業の３類型</a:t>
            </a:r>
            <a:r>
              <a:rPr lang="en-US" altLang="ja-JP" sz="2800" dirty="0" smtClean="0">
                <a:solidFill>
                  <a:schemeClr val="bg1">
                    <a:lumMod val="75000"/>
                    <a:lumOff val="25000"/>
                  </a:schemeClr>
                </a:solidFill>
                <a:latin typeface="HGP明朝E" pitchFamily="18" charset="-128"/>
                <a:ea typeface="HGP明朝E" pitchFamily="18" charset="-128"/>
              </a:rPr>
              <a:t>】</a:t>
            </a:r>
          </a:p>
          <a:p>
            <a:pPr marL="45720" indent="0">
              <a:buNone/>
            </a:pPr>
            <a:r>
              <a:rPr lang="ja-JP" altLang="en-US" sz="2800" b="1" dirty="0" smtClean="0">
                <a:solidFill>
                  <a:schemeClr val="bg1">
                    <a:lumMod val="75000"/>
                    <a:lumOff val="25000"/>
                  </a:schemeClr>
                </a:solidFill>
                <a:latin typeface="HGP明朝E" pitchFamily="18" charset="-128"/>
                <a:ea typeface="HGP明朝E" pitchFamily="18" charset="-128"/>
              </a:rPr>
              <a:t>　①趣味型農業</a:t>
            </a:r>
            <a:endParaRPr lang="en-US" altLang="ja-JP" sz="2800" b="1" dirty="0" smtClean="0">
              <a:solidFill>
                <a:schemeClr val="bg1">
                  <a:lumMod val="75000"/>
                  <a:lumOff val="25000"/>
                </a:schemeClr>
              </a:solidFill>
              <a:latin typeface="HGP明朝E" pitchFamily="18" charset="-128"/>
              <a:ea typeface="HGP明朝E" pitchFamily="18" charset="-128"/>
            </a:endParaRPr>
          </a:p>
          <a:p>
            <a:pPr>
              <a:buFont typeface="Georgia" pitchFamily="18" charset="0"/>
              <a:buNone/>
            </a:pPr>
            <a:r>
              <a:rPr lang="ja-JP" altLang="en-US" sz="2800" dirty="0" smtClean="0">
                <a:solidFill>
                  <a:schemeClr val="bg1">
                    <a:lumMod val="75000"/>
                    <a:lumOff val="25000"/>
                  </a:schemeClr>
                </a:solidFill>
              </a:rPr>
              <a:t>　　週末農業、貸農園など</a:t>
            </a:r>
            <a:endParaRPr lang="en-US" altLang="ja-JP" sz="2800" dirty="0" smtClean="0">
              <a:solidFill>
                <a:schemeClr val="bg1">
                  <a:lumMod val="75000"/>
                  <a:lumOff val="25000"/>
                </a:schemeClr>
              </a:solidFill>
            </a:endParaRPr>
          </a:p>
          <a:p>
            <a:pPr>
              <a:buFont typeface="Georgia" pitchFamily="18" charset="0"/>
              <a:buNone/>
            </a:pPr>
            <a:r>
              <a:rPr lang="ja-JP" altLang="en-US" sz="2800" b="1" dirty="0" smtClean="0">
                <a:solidFill>
                  <a:schemeClr val="bg1">
                    <a:lumMod val="75000"/>
                    <a:lumOff val="25000"/>
                  </a:schemeClr>
                </a:solidFill>
                <a:latin typeface="HGP明朝E" pitchFamily="18" charset="-128"/>
                <a:ea typeface="HGP明朝E" pitchFamily="18" charset="-128"/>
              </a:rPr>
              <a:t>　②マニュアル依存型農業</a:t>
            </a:r>
            <a:endParaRPr lang="en-US" altLang="ja-JP" sz="2800" b="1" dirty="0" smtClean="0">
              <a:solidFill>
                <a:schemeClr val="bg1">
                  <a:lumMod val="75000"/>
                  <a:lumOff val="25000"/>
                </a:schemeClr>
              </a:solidFill>
              <a:latin typeface="HGP明朝E" pitchFamily="18" charset="-128"/>
              <a:ea typeface="HGP明朝E" pitchFamily="18" charset="-128"/>
            </a:endParaRPr>
          </a:p>
          <a:p>
            <a:pPr>
              <a:buFont typeface="Georgia" pitchFamily="18" charset="0"/>
              <a:buNone/>
            </a:pPr>
            <a:r>
              <a:rPr lang="ja-JP" altLang="en-US" sz="2800" dirty="0" smtClean="0">
                <a:solidFill>
                  <a:schemeClr val="bg1">
                    <a:lumMod val="75000"/>
                    <a:lumOff val="25000"/>
                  </a:schemeClr>
                </a:solidFill>
              </a:rPr>
              <a:t>　　「大規模」と「小規模」</a:t>
            </a:r>
            <a:endParaRPr lang="en-US" altLang="ja-JP" sz="2800" dirty="0" smtClean="0">
              <a:solidFill>
                <a:schemeClr val="bg1">
                  <a:lumMod val="75000"/>
                  <a:lumOff val="25000"/>
                </a:schemeClr>
              </a:solidFill>
            </a:endParaRPr>
          </a:p>
          <a:p>
            <a:pPr>
              <a:buFont typeface="Georgia" pitchFamily="18" charset="0"/>
              <a:buNone/>
            </a:pPr>
            <a:r>
              <a:rPr lang="ja-JP" altLang="en-US" sz="2800" dirty="0">
                <a:solidFill>
                  <a:schemeClr val="bg1">
                    <a:lumMod val="75000"/>
                    <a:lumOff val="25000"/>
                  </a:schemeClr>
                </a:solidFill>
              </a:rPr>
              <a:t>　</a:t>
            </a:r>
            <a:r>
              <a:rPr lang="ja-JP" altLang="en-US" sz="2800" dirty="0" smtClean="0">
                <a:solidFill>
                  <a:schemeClr val="bg1">
                    <a:lumMod val="75000"/>
                    <a:lumOff val="25000"/>
                  </a:schemeClr>
                </a:solidFill>
              </a:rPr>
              <a:t>　「化石エネルギー多投入型」と「粗放型」</a:t>
            </a:r>
            <a:endParaRPr lang="en-US" altLang="ja-JP" sz="2800" dirty="0" smtClean="0">
              <a:solidFill>
                <a:schemeClr val="bg1">
                  <a:lumMod val="75000"/>
                  <a:lumOff val="25000"/>
                </a:schemeClr>
              </a:solidFill>
            </a:endParaRPr>
          </a:p>
          <a:p>
            <a:pPr>
              <a:buFont typeface="Georgia" pitchFamily="18" charset="0"/>
              <a:buNone/>
            </a:pPr>
            <a:r>
              <a:rPr lang="ja-JP" altLang="en-US" sz="2800" dirty="0" smtClean="0">
                <a:solidFill>
                  <a:schemeClr val="bg1">
                    <a:lumMod val="75000"/>
                    <a:lumOff val="25000"/>
                  </a:schemeClr>
                </a:solidFill>
              </a:rPr>
              <a:t>　　「慣行栽培」と「有機栽培」</a:t>
            </a:r>
            <a:endParaRPr lang="en-US" altLang="ja-JP" sz="2800" dirty="0" smtClean="0">
              <a:solidFill>
                <a:schemeClr val="bg1">
                  <a:lumMod val="75000"/>
                  <a:lumOff val="25000"/>
                </a:schemeClr>
              </a:solidFill>
            </a:endParaRPr>
          </a:p>
          <a:p>
            <a:pPr>
              <a:buFont typeface="Georgia" pitchFamily="18" charset="0"/>
              <a:buNone/>
            </a:pPr>
            <a:r>
              <a:rPr lang="ja-JP" altLang="en-US" sz="2800" b="1" dirty="0" smtClean="0">
                <a:solidFill>
                  <a:schemeClr val="bg1">
                    <a:lumMod val="75000"/>
                    <a:lumOff val="25000"/>
                  </a:schemeClr>
                </a:solidFill>
                <a:latin typeface="HGP明朝E" pitchFamily="18" charset="-128"/>
                <a:ea typeface="HGP明朝E" pitchFamily="18" charset="-128"/>
              </a:rPr>
              <a:t>　③</a:t>
            </a:r>
            <a:r>
              <a:rPr lang="ja-JP" altLang="en-US" sz="2800" b="1" dirty="0" smtClean="0">
                <a:solidFill>
                  <a:srgbClr val="C00000"/>
                </a:solidFill>
                <a:effectLst>
                  <a:outerShdw blurRad="38100" dist="38100" dir="2700000" algn="tl">
                    <a:srgbClr val="000000">
                      <a:alpha val="43137"/>
                    </a:srgbClr>
                  </a:outerShdw>
                </a:effectLst>
                <a:latin typeface="HGP明朝E" pitchFamily="18" charset="-128"/>
                <a:ea typeface="HGP明朝E" pitchFamily="18" charset="-128"/>
              </a:rPr>
              <a:t>技能集約型農業</a:t>
            </a:r>
            <a:endParaRPr lang="en-US" altLang="ja-JP" sz="2800" b="1" dirty="0">
              <a:solidFill>
                <a:srgbClr val="C00000"/>
              </a:solidFill>
              <a:effectLst>
                <a:outerShdw blurRad="38100" dist="38100" dir="2700000" algn="tl">
                  <a:srgbClr val="000000">
                    <a:alpha val="43137"/>
                  </a:srgbClr>
                </a:outerShdw>
              </a:effectLst>
              <a:latin typeface="HGP明朝E" pitchFamily="18" charset="-128"/>
              <a:ea typeface="HGP明朝E" pitchFamily="18" charset="-128"/>
            </a:endParaRPr>
          </a:p>
          <a:p>
            <a:pPr>
              <a:buFont typeface="Georgia" pitchFamily="18" charset="0"/>
              <a:buNone/>
            </a:pPr>
            <a:r>
              <a:rPr lang="ja-JP" altLang="en-US" sz="2800" dirty="0" smtClean="0">
                <a:solidFill>
                  <a:schemeClr val="bg1">
                    <a:lumMod val="75000"/>
                    <a:lumOff val="25000"/>
                  </a:schemeClr>
                </a:solidFill>
              </a:rPr>
              <a:t>　　小規模･小資本･労働集約で真似できない農業</a:t>
            </a:r>
            <a:endParaRPr lang="en-US" altLang="ja-JP" sz="2800" dirty="0" smtClean="0">
              <a:solidFill>
                <a:schemeClr val="bg1">
                  <a:lumMod val="75000"/>
                  <a:lumOff val="25000"/>
                </a:schemeClr>
              </a:solidFill>
            </a:endParaRPr>
          </a:p>
          <a:p>
            <a:pPr>
              <a:buFont typeface="Georgia" pitchFamily="18" charset="0"/>
              <a:buNone/>
            </a:pPr>
            <a:endParaRPr lang="en-US" altLang="ja-JP" sz="2800" dirty="0" smtClean="0">
              <a:solidFill>
                <a:schemeClr val="bg1">
                  <a:lumMod val="75000"/>
                  <a:lumOff val="25000"/>
                </a:schemeClr>
              </a:solidFill>
            </a:endParaRPr>
          </a:p>
          <a:p>
            <a:pPr>
              <a:buFont typeface="Georgia" pitchFamily="18" charset="0"/>
              <a:buNone/>
            </a:pPr>
            <a:endParaRPr lang="en-US" altLang="ja-JP" sz="2800" dirty="0" smtClean="0">
              <a:solidFill>
                <a:schemeClr val="bg1">
                  <a:lumMod val="75000"/>
                  <a:lumOff val="25000"/>
                </a:schemeClr>
              </a:solidFill>
            </a:endParaRPr>
          </a:p>
          <a:p>
            <a:pPr>
              <a:buFont typeface="Wingdings" pitchFamily="2" charset="2"/>
              <a:buChar char="Ø"/>
            </a:pPr>
            <a:endParaRPr lang="en-US" altLang="ja-JP" dirty="0" smtClean="0">
              <a:solidFill>
                <a:schemeClr val="bg1">
                  <a:lumMod val="75000"/>
                  <a:lumOff val="25000"/>
                </a:schemeClr>
              </a:solidFill>
            </a:endParaRPr>
          </a:p>
          <a:p>
            <a:pPr>
              <a:buFont typeface="Georgia" pitchFamily="18" charset="0"/>
              <a:buNone/>
            </a:pPr>
            <a:endParaRPr lang="ja-JP" altLang="en-US" dirty="0">
              <a:solidFill>
                <a:schemeClr val="bg1">
                  <a:lumMod val="75000"/>
                  <a:lumOff val="25000"/>
                </a:schemeClr>
              </a:solidFill>
            </a:endParaRPr>
          </a:p>
        </p:txBody>
      </p:sp>
      <p:sp>
        <p:nvSpPr>
          <p:cNvPr id="5" name="タイトル 3"/>
          <p:cNvSpPr txBox="1">
            <a:spLocks/>
          </p:cNvSpPr>
          <p:nvPr/>
        </p:nvSpPr>
        <p:spPr>
          <a:xfrm>
            <a:off x="2195736" y="332656"/>
            <a:ext cx="6552728" cy="850106"/>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　農業の構造</a:t>
            </a:r>
            <a:endParaRPr lang="ja-JP" alt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
        <p:nvSpPr>
          <p:cNvPr id="6" name="テキスト ボックス 5"/>
          <p:cNvSpPr txBox="1"/>
          <p:nvPr/>
        </p:nvSpPr>
        <p:spPr>
          <a:xfrm>
            <a:off x="1907704" y="6309320"/>
            <a:ext cx="6840761" cy="369332"/>
          </a:xfrm>
          <a:prstGeom prst="rect">
            <a:avLst/>
          </a:prstGeom>
          <a:noFill/>
        </p:spPr>
        <p:txBody>
          <a:bodyPr wrap="square" rtlCol="0">
            <a:spAutoFit/>
          </a:bodyPr>
          <a:lstStyle/>
          <a:p>
            <a:pPr algn="r"/>
            <a:r>
              <a:rPr kumimoji="1" lang="en-US" altLang="ja-JP" dirty="0" smtClean="0">
                <a:solidFill>
                  <a:schemeClr val="bg1"/>
                </a:solidFill>
                <a:latin typeface="ＭＳ ゴシック" pitchFamily="49" charset="-128"/>
                <a:ea typeface="ＭＳ ゴシック" pitchFamily="49" charset="-128"/>
              </a:rPr>
              <a:t>※</a:t>
            </a:r>
            <a:r>
              <a:rPr kumimoji="1" lang="ja-JP" altLang="en-US" dirty="0" smtClean="0">
                <a:solidFill>
                  <a:schemeClr val="bg1"/>
                </a:solidFill>
                <a:latin typeface="ＭＳ ゴシック" pitchFamily="49" charset="-128"/>
                <a:ea typeface="ＭＳ ゴシック" pitchFamily="49" charset="-128"/>
              </a:rPr>
              <a:t>神門喜久「日本農業への正しい絶望法」から引用</a:t>
            </a:r>
            <a:endParaRPr kumimoji="1" lang="ja-JP" altLang="en-US" dirty="0">
              <a:solidFill>
                <a:schemeClr val="bg1"/>
              </a:solidFill>
              <a:latin typeface="ＭＳ ゴシック" pitchFamily="49" charset="-128"/>
              <a:ea typeface="ＭＳ ゴシック" pitchFamily="49" charset="-128"/>
            </a:endParaRPr>
          </a:p>
        </p:txBody>
      </p:sp>
      <p:sp>
        <p:nvSpPr>
          <p:cNvPr id="7" name="正方形/長方形 6"/>
          <p:cNvSpPr/>
          <p:nvPr/>
        </p:nvSpPr>
        <p:spPr>
          <a:xfrm>
            <a:off x="611560" y="460516"/>
            <a:ext cx="1584176" cy="412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b="1" dirty="0" smtClean="0">
                <a:solidFill>
                  <a:schemeClr val="tx1"/>
                </a:solidFill>
                <a:latin typeface="HGP明朝E" panose="02020900000000000000" pitchFamily="18" charset="-128"/>
                <a:ea typeface="HGP明朝E" panose="02020900000000000000" pitchFamily="18" charset="-128"/>
              </a:rPr>
              <a:t>農の本質</a:t>
            </a:r>
            <a:endParaRPr kumimoji="1" lang="ja-JP" altLang="en-US" sz="2400" b="1" dirty="0">
              <a:solidFill>
                <a:schemeClr val="tx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48402333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紅梅匂">
  <a:themeElements>
    <a:clrScheme name="紅梅匂">
      <a:dk1>
        <a:sysClr val="windowText" lastClr="000000"/>
      </a:dk1>
      <a:lt1>
        <a:sysClr val="window" lastClr="FFFFFF"/>
      </a:lt1>
      <a:dk2>
        <a:srgbClr val="B43731"/>
      </a:dk2>
      <a:lt2>
        <a:srgbClr val="FFFFD2"/>
      </a:lt2>
      <a:accent1>
        <a:srgbClr val="5B8835"/>
      </a:accent1>
      <a:accent2>
        <a:srgbClr val="538BA2"/>
      </a:accent2>
      <a:accent3>
        <a:srgbClr val="876631"/>
      </a:accent3>
      <a:accent4>
        <a:srgbClr val="B49F42"/>
      </a:accent4>
      <a:accent5>
        <a:srgbClr val="CD5C56"/>
      </a:accent5>
      <a:accent6>
        <a:srgbClr val="AB57AF"/>
      </a:accent6>
      <a:hlink>
        <a:srgbClr val="0000FE"/>
      </a:hlink>
      <a:folHlink>
        <a:srgbClr val="81007F"/>
      </a:folHlink>
    </a:clrScheme>
    <a:fontScheme name="紅梅匂">
      <a:majorFont>
        <a:latin typeface="Constantia"/>
        <a:ea typeface=""/>
        <a:cs typeface=""/>
        <a:font script="Jpan" typeface="HG行書体"/>
        <a:font script="Hang" typeface="HY신명조"/>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nstantia"/>
        <a:ea typeface=""/>
        <a:cs typeface=""/>
        <a:font script="Jpan" typeface="HG行書体"/>
        <a:font script="Hang" typeface="HY신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紅梅匂">
      <a:fillStyleLst>
        <a:solidFill>
          <a:schemeClr val="phClr">
            <a:tint val="100000"/>
          </a:schemeClr>
        </a:solidFill>
        <a:gradFill>
          <a:gsLst>
            <a:gs pos="0">
              <a:schemeClr val="phClr">
                <a:sat val="44000"/>
                <a:lum val="55000"/>
              </a:schemeClr>
            </a:gs>
            <a:gs pos="100000">
              <a:schemeClr val="phClr">
                <a:sat val="96000"/>
                <a:lum val="76000"/>
              </a:schemeClr>
            </a:gs>
          </a:gsLst>
          <a:lin ang="18900000" scaled="1"/>
        </a:gradFill>
        <a:blipFill>
          <a:blip xmlns:r="http://schemas.openxmlformats.org/officeDocument/2006/relationships" r:embed="rId1">
            <a:duotone>
              <a:srgbClr val="000000"/>
              <a:schemeClr val="phClr">
                <a:tint val="100000"/>
              </a:schemeClr>
            </a:duotone>
          </a:blip>
        </a:blipFill>
      </a:fillStyleLst>
      <a:lnStyleLst>
        <a:ln w="16350" cap="flat" cmpd="sng" algn="ctr">
          <a:solidFill>
            <a:schemeClr val="phClr">
              <a:alpha val="100000"/>
            </a:schemeClr>
          </a:solidFill>
          <a:prstDash val="solid"/>
        </a:ln>
        <a:ln w="32700" cap="flat" cmpd="sng" algn="ctr">
          <a:solidFill>
            <a:schemeClr val="phClr">
              <a:alpha val="100000"/>
            </a:schemeClr>
          </a:solidFill>
          <a:prstDash val="solid"/>
        </a:ln>
        <a:ln w="57150" cap="flat" cmpd="sng" algn="ctr">
          <a:solidFill>
            <a:schemeClr val="phClr">
              <a:alpha val="100000"/>
            </a:schemeClr>
          </a:solidFill>
          <a:prstDash val="solid"/>
        </a:ln>
      </a:lnStyleLst>
      <a:effectStyleLst>
        <a:effectStyle>
          <a:effectLst>
            <a:outerShdw blurRad="50800" dist="50800" dir="5400000" algn="tl">
              <a:srgbClr val="000000">
                <a:alpha val="65000"/>
              </a:srgbClr>
            </a:outerShdw>
            <a:softEdge rad="12700"/>
          </a:effectLst>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contourClr>
              <a:schemeClr val="phClr"/>
            </a:contourClr>
          </a:sp3d>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bevelT w="127000" h="25400" prst="relaxedInset"/>
            <a:bevelB w="127000" h="25400" prst="relaxedInset"/>
            <a:contourClr>
              <a:schemeClr val="phClr"/>
            </a:contourClr>
          </a:sp3d>
        </a:effectStyle>
      </a:effectStyleLst>
      <a:bgFillStyleLst>
        <a:solidFill>
          <a:schemeClr val="phClr"/>
        </a:solidFill>
        <a:blipFill>
          <a:blip xmlns:r="http://schemas.openxmlformats.org/officeDocument/2006/relationships" r:embed="rId2">
            <a:duotone>
              <a:schemeClr val="phClr">
                <a:shade val="40000"/>
              </a:schemeClr>
              <a:schemeClr val="phClr">
                <a:tint val="52000"/>
              </a:schemeClr>
            </a:duotone>
          </a:blip>
        </a:blipFill>
        <a:blipFill rotWithShape="0">
          <a:blip xmlns:r="http://schemas.openxmlformats.org/officeDocument/2006/relationships" r:embed="rId3">
            <a:duotone>
              <a:schemeClr val="phClr">
                <a:shade val="28000"/>
                <a:satMod val="250000"/>
              </a:schemeClr>
              <a:schemeClr val="phClr">
                <a:tint val="400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 Time</Template>
  <TotalTime>1834</TotalTime>
  <Words>1299</Words>
  <Application>Microsoft Office PowerPoint</Application>
  <PresentationFormat>画面に合わせる (4:3)</PresentationFormat>
  <Paragraphs>398</Paragraphs>
  <Slides>34</Slides>
  <Notes>8</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紅梅匂</vt:lpstr>
      <vt:lpstr>子々孫々まで残したいもの</vt:lpstr>
      <vt:lpstr>PowerPoint プレゼンテーション</vt:lpstr>
      <vt:lpstr>PowerPoint プレゼンテーション</vt:lpstr>
      <vt:lpstr>日本が抱えている問題 problems of Japan</vt:lpstr>
      <vt:lpstr>　理想の社会とは</vt:lpstr>
      <vt:lpstr>　もう１つの生き方</vt:lpstr>
      <vt:lpstr>　これから必要とされる人材</vt:lpstr>
      <vt:lpstr>　農村の現状</vt:lpstr>
      <vt:lpstr>PowerPoint プレゼンテーション</vt:lpstr>
      <vt:lpstr>PowerPoint プレゼンテーション</vt:lpstr>
      <vt:lpstr>PowerPoint プレゼンテーション</vt:lpstr>
      <vt:lpstr>　これまでの行政の対応</vt:lpstr>
      <vt:lpstr>　これまで足りなかった視点</vt:lpstr>
      <vt:lpstr>　農村振興のあり方</vt:lpstr>
      <vt:lpstr>　個人活動のきっかけ</vt:lpstr>
      <vt:lpstr>PowerPoint プレゼンテーション</vt:lpstr>
      <vt:lpstr>PowerPoint プレゼンテーション</vt:lpstr>
      <vt:lpstr>農と消費を結びつけるプロジェクト</vt:lpstr>
      <vt:lpstr>農と消費を結びつけるプロジェクト</vt:lpstr>
      <vt:lpstr>PowerPoint プレゼンテーション</vt:lpstr>
      <vt:lpstr>こども×まち×田舎プロジェクト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人脈図</vt:lpstr>
      <vt:lpstr>　誰もが通る道</vt:lpstr>
      <vt:lpstr>　第３の道“シナジーキャリア”</vt:lpstr>
      <vt:lpstr>PowerPoint プレゼンテーション</vt:lpstr>
      <vt:lpstr>　みんなで村をつくろう。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FJ-USER</cp:lastModifiedBy>
  <cp:revision>228</cp:revision>
  <dcterms:created xsi:type="dcterms:W3CDTF">2014-03-05T23:42:24Z</dcterms:created>
  <dcterms:modified xsi:type="dcterms:W3CDTF">2014-05-10T14:39:57Z</dcterms:modified>
</cp:coreProperties>
</file>