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</p:sldIdLst>
  <p:sldSz cx="9144000" cy="6858000" type="screen4x3"/>
  <p:notesSz cx="6858000" cy="9144000"/>
  <p:photoAlbum layout="4pic" frame="frameStyle6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98" autoAdjust="0"/>
  </p:normalViewPr>
  <p:slideViewPr>
    <p:cSldViewPr>
      <p:cViewPr varScale="1">
        <p:scale>
          <a:sx n="101" d="100"/>
          <a:sy n="101" d="100"/>
        </p:scale>
        <p:origin x="-10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8910-6BA3-4C30-BA05-37D85038009F}" type="datetimeFigureOut">
              <a:rPr kumimoji="1" lang="ja-JP" altLang="en-US" smtClean="0"/>
              <a:t>2014/2/15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FDD0-4AAE-42E3-AC4C-0F3A3EA3C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03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8910-6BA3-4C30-BA05-37D85038009F}" type="datetimeFigureOut">
              <a:rPr kumimoji="1" lang="ja-JP" altLang="en-US" smtClean="0"/>
              <a:t>2014/2/15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FDD0-4AAE-42E3-AC4C-0F3A3EA3C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23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8910-6BA3-4C30-BA05-37D85038009F}" type="datetimeFigureOut">
              <a:rPr kumimoji="1" lang="ja-JP" altLang="en-US" smtClean="0"/>
              <a:t>2014/2/15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FDD0-4AAE-42E3-AC4C-0F3A3EA3C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9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8910-6BA3-4C30-BA05-37D85038009F}" type="datetimeFigureOut">
              <a:rPr kumimoji="1" lang="ja-JP" altLang="en-US" smtClean="0"/>
              <a:t>2014/2/15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FDD0-4AAE-42E3-AC4C-0F3A3EA3C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19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8910-6BA3-4C30-BA05-37D85038009F}" type="datetimeFigureOut">
              <a:rPr kumimoji="1" lang="ja-JP" altLang="en-US" smtClean="0"/>
              <a:t>2014/2/15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FDD0-4AAE-42E3-AC4C-0F3A3EA3C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78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8910-6BA3-4C30-BA05-37D85038009F}" type="datetimeFigureOut">
              <a:rPr kumimoji="1" lang="ja-JP" altLang="en-US" smtClean="0"/>
              <a:t>2014/2/15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FDD0-4AAE-42E3-AC4C-0F3A3EA3C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2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8910-6BA3-4C30-BA05-37D85038009F}" type="datetimeFigureOut">
              <a:rPr kumimoji="1" lang="ja-JP" altLang="en-US" smtClean="0"/>
              <a:t>2014/2/15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FDD0-4AAE-42E3-AC4C-0F3A3EA3C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57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8910-6BA3-4C30-BA05-37D85038009F}" type="datetimeFigureOut">
              <a:rPr kumimoji="1" lang="ja-JP" altLang="en-US" smtClean="0"/>
              <a:t>2014/2/15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FDD0-4AAE-42E3-AC4C-0F3A3EA3C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07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8910-6BA3-4C30-BA05-37D85038009F}" type="datetimeFigureOut">
              <a:rPr kumimoji="1" lang="ja-JP" altLang="en-US" smtClean="0"/>
              <a:t>2014/2/15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FDD0-4AAE-42E3-AC4C-0F3A3EA3C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05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8910-6BA3-4C30-BA05-37D85038009F}" type="datetimeFigureOut">
              <a:rPr kumimoji="1" lang="ja-JP" altLang="en-US" smtClean="0"/>
              <a:t>2014/2/15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FDD0-4AAE-42E3-AC4C-0F3A3EA3C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07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8910-6BA3-4C30-BA05-37D85038009F}" type="datetimeFigureOut">
              <a:rPr kumimoji="1" lang="ja-JP" altLang="en-US" smtClean="0"/>
              <a:t>2014/2/15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FDD0-4AAE-42E3-AC4C-0F3A3EA3C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39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B8910-6BA3-4C30-BA05-37D85038009F}" type="datetimeFigureOut">
              <a:rPr kumimoji="1" lang="ja-JP" altLang="en-US" smtClean="0"/>
              <a:t>2014/2/15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FDD0-4AAE-42E3-AC4C-0F3A3EA3C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39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Oh!</a:t>
            </a:r>
            <a:r>
              <a:rPr lang="ja-JP" altLang="en-US" dirty="0" smtClean="0"/>
              <a:t>ばんざい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~</a:t>
            </a:r>
            <a:r>
              <a:rPr lang="ja-JP" altLang="en-US" dirty="0" smtClean="0"/>
              <a:t>　ふりかえり　</a:t>
            </a:r>
            <a:r>
              <a:rPr lang="en-US" altLang="ja-JP" dirty="0" smtClean="0"/>
              <a:t>~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作成者 </a:t>
            </a:r>
            <a:r>
              <a:rPr lang="en-US" altLang="ja-JP" dirty="0" smtClean="0"/>
              <a:t>: </a:t>
            </a:r>
            <a:r>
              <a:rPr lang="ja-JP" altLang="en-US" dirty="0" smtClean="0"/>
              <a:t>はれプロ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532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おむすび縁結び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図 2" descr="朝蜂カフェ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図 3" descr="DSC_0390★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05213"/>
            <a:ext cx="41148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図 4" descr="DSC_0441★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05213"/>
            <a:ext cx="41148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14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_0456★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19113"/>
            <a:ext cx="41148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図 2" descr="DSC_0464★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19113"/>
            <a:ext cx="41148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図 3" descr="DSC_0470★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05213"/>
            <a:ext cx="41148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図 4" descr="DSC_0481★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05213"/>
            <a:ext cx="41148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57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_0482★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19113"/>
            <a:ext cx="41148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図 2" descr="DSC_0539★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19113"/>
            <a:ext cx="41148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図 3" descr="DSC_055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05213"/>
            <a:ext cx="41148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図 4" descr="DSC_0562★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05213"/>
            <a:ext cx="41148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747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_0567★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19113"/>
            <a:ext cx="41148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図 2" descr="DSC_0570★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19113"/>
            <a:ext cx="41148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図 3" descr="CIMG768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正方形/長方形 4"/>
          <p:cNvSpPr/>
          <p:nvPr isPhoto="1"/>
        </p:nvSpPr>
        <p:spPr>
          <a:xfrm>
            <a:off x="4686300" y="3543300"/>
            <a:ext cx="4114800" cy="28575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ja-JP" altLang="en-US" sz="3200" dirty="0" smtClean="0"/>
              <a:t>テキスト ボックス</a:t>
            </a:r>
            <a:endParaRPr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06" y="3252788"/>
            <a:ext cx="4278188" cy="330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4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第１回おばんざいパーティ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4" y="3549814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図 2" descr="CIMG693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図 3" descr="CIMG693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4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図 4" descr="CIMG6940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99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IMG69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図 2" descr="CIMG694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図 3" descr="CIMG694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図 4" descr="CIMG6963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61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IMG69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図 2" descr="CIMG697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図 3" descr="CIMG6979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図 5" descr="IMG0003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39358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49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第２回おばんざいパーティ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図 3" descr="CIMG699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図 4" descr="CIMG700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図 5" descr="CIMG6981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60308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60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おばんざい夕涼みコンサート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図 2" descr="IMG0020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図 3" descr="IMG0020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図 4" descr="第３回Oh!ばんざい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23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IMG7320●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図 2" descr="CIMG732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図 3" descr="CIMG7332★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図 5" descr="CIMG7348●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31" y="3567875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46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IMG7339●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1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図 2" descr="CIMG7346●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図 4" descr="第４回おばんざいパーティ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図 5" descr="CIMG7335●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67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66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IMG7433★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図 2" descr="CIMG7434★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図 3" descr="CIMG7440★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図 4" descr="CIMG7444★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78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画面に合わせる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Oh!ばんざい ~　ふりかえり　~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Oh!ばんざい ~　ふりかえり　~</dc:title>
  <dc:creator>FJ-USER</dc:creator>
  <cp:lastModifiedBy>FJ-USER</cp:lastModifiedBy>
  <cp:revision>2</cp:revision>
  <dcterms:created xsi:type="dcterms:W3CDTF">2014-02-13T14:41:29Z</dcterms:created>
  <dcterms:modified xsi:type="dcterms:W3CDTF">2014-02-14T17:03:05Z</dcterms:modified>
</cp:coreProperties>
</file>